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56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282-4627-A219-C553B84B348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282-4627-A219-C553B84B34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2-4627-A219-C553B84B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1C4-4F81-BE80-AD794CBBEB3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1C4-4F81-BE80-AD794CBBEB3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C4-4F81-BE80-AD794CBBE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D88-458D-92B4-8DC0A7B2C3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D88-458D-92B4-8DC0A7B2C3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8-458D-92B4-8DC0A7B2C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CF7-4613-B18A-C5428A5B742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CF7-4613-B18A-C5428A5B74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F7-4613-B18A-C5428A5B7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318619128466326E-2"/>
          <c:y val="4.4912280701754383E-2"/>
          <c:w val="0.95019807583474813"/>
          <c:h val="0.892902776626605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E8BF-4A59-AC34-EE7B49BB0B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E8BF-4A59-AC34-EE7B49BB0B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E8BF-4A59-AC34-EE7B49BB0B6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F-4A59-AC34-EE7B49BB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378610304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1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2188800"/>
        <c:crosses val="autoZero"/>
        <c:crossBetween val="between"/>
      </c:valAx>
      <c:serAx>
        <c:axId val="37861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2190336"/>
        <c:crosses val="autoZero"/>
      </c:ser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C-4758-96BD-87C06AD418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C-4758-96BD-87C06AD418B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8C-4758-96BD-87C06AD418B8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8C-4758-96BD-87C06AD418B8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8C-4758-96BD-87C06AD4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316F907-142C-4678-AACB-E58F1321887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F99CD0-185F-4E52-B66D-EE54F7DD188B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1AE452B-E04D-4D8B-84E6-51236F03E2CE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02DE1-334B-45DA-A695-52DC6B610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C5B675-1683-4A16-B2D6-F8F02017AC3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A54FE1-8F04-4D3B-BAB7-98241181A7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6AE31D-FAD3-45B4-823D-86B86F0D328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B6C227-8E45-4DFB-BDF4-8A035F51C08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F140A6-A1EE-41EA-AFA0-E79CBCB35A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CFB282-BE44-40B9-9C72-32F072A0C9A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C783D9-7D7D-4EB4-B1D2-1CED926C43E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BFA7902-7C1A-4ABF-9C19-F26B143A402C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5C07F2-48CF-414A-A341-E936F88457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29A0BD7-B878-4300-875B-A82B000A53D1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6213244-2ECA-4E43-B4DE-E5CDBBA3F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84C783D-B4D2-4DA5-9468-F2E23CFC5461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3" name="Freeform: Shape 5">
              <a:extLst>
                <a:ext uri="{FF2B5EF4-FFF2-40B4-BE49-F238E27FC236}">
                  <a16:creationId xmlns:a16="http://schemas.microsoft.com/office/drawing/2014/main" id="{02EA24F4-15C2-4296-9627-F88E638C8DD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B1C718D8-FFB7-4F4C-ACD6-6937745168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6288E651-BC68-4A01-A605-224511CFCBD4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3B4AD014-2FD3-4B4E-8A84-270B78CE96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3D864AF4-0596-4526-B765-7DBD3217AAC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8434FED-A53D-4762-867D-34326694D9D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68C15CBD-BF30-4B46-998B-15DFB88FF5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7CC78B20-37F6-4341-9B18-312D90BA2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78CBAAD2-7557-4192-A091-7CB935086E1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3">
                <a:extLst>
                  <a:ext uri="{FF2B5EF4-FFF2-40B4-BE49-F238E27FC236}">
                    <a16:creationId xmlns:a16="http://schemas.microsoft.com/office/drawing/2014/main" id="{88EEA0B4-0A14-4BAB-804E-7AED3150A4A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4">
                <a:extLst>
                  <a:ext uri="{FF2B5EF4-FFF2-40B4-BE49-F238E27FC236}">
                    <a16:creationId xmlns:a16="http://schemas.microsoft.com/office/drawing/2014/main" id="{E202E37C-1C02-46EA-BB5E-D67757058F3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B45100-5E05-4F5C-BC2D-5F122C9B734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59EDE8C-E8E4-47B1-A185-F6BA3B0DA5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58F4B21-92E2-44F3-9724-7F8859FC4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13F7687-1FEA-4F8E-AAF2-415DD1C498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E93-3136-4C4B-B464-7CC4A6C9544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925F57-2DCB-4ABB-BBC8-7A011A3E4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4898A8-BF39-4A4F-ADD3-779CE45BD65E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830AD53-4052-443C-9FEA-04CF29928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2368A674-EEBF-4147-9976-D15975281362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91">
            <a:extLst>
              <a:ext uri="{FF2B5EF4-FFF2-40B4-BE49-F238E27FC236}">
                <a16:creationId xmlns:a16="http://schemas.microsoft.com/office/drawing/2014/main" id="{29EF3DC4-EDCE-45D7-B945-050C29E628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565C3E-CAE2-4695-9396-B4A9E4119AC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00710" y="5468339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0709" y="2483541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Piggy Bank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0710" y="5070856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90408" y="5970922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47757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62F0ADBD-D175-4666-8744-C14861A007A0}"/>
              </a:ext>
            </a:extLst>
          </p:cNvPr>
          <p:cNvSpPr/>
          <p:nvPr/>
        </p:nvSpPr>
        <p:spPr>
          <a:xfrm rot="21277785" flipV="1">
            <a:off x="1741799" y="1728102"/>
            <a:ext cx="4620902" cy="1662236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14BFD0F-06A0-4BDF-B82C-437635CA434B}"/>
              </a:ext>
            </a:extLst>
          </p:cNvPr>
          <p:cNvGrpSpPr/>
          <p:nvPr/>
        </p:nvGrpSpPr>
        <p:grpSpPr>
          <a:xfrm>
            <a:off x="752476" y="2603716"/>
            <a:ext cx="2926565" cy="2924529"/>
            <a:chOff x="4574848" y="1897856"/>
            <a:chExt cx="3028217" cy="302666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FE78B033-A360-45CA-953D-53715FF5F24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0B77361D-F07E-49C1-BB3B-EEDDAECC2BC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6CAC7176-9CA1-44C1-9D65-428DB84D3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84004"/>
              </p:ext>
            </p:extLst>
          </p:nvPr>
        </p:nvGraphicFramePr>
        <p:xfrm>
          <a:off x="714376" y="2613241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그룹 32">
            <a:extLst>
              <a:ext uri="{FF2B5EF4-FFF2-40B4-BE49-F238E27FC236}">
                <a16:creationId xmlns:a16="http://schemas.microsoft.com/office/drawing/2014/main" id="{C5054122-46AD-42DB-B9FD-E36021A4E880}"/>
              </a:ext>
            </a:extLst>
          </p:cNvPr>
          <p:cNvGrpSpPr/>
          <p:nvPr/>
        </p:nvGrpSpPr>
        <p:grpSpPr>
          <a:xfrm>
            <a:off x="7059334" y="1528062"/>
            <a:ext cx="4264087" cy="1015709"/>
            <a:chOff x="7076466" y="1348069"/>
            <a:chExt cx="4264087" cy="101570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C146E21-36F4-4C16-9150-30A17316517C}"/>
                </a:ext>
              </a:extLst>
            </p:cNvPr>
            <p:cNvGrpSpPr/>
            <p:nvPr/>
          </p:nvGrpSpPr>
          <p:grpSpPr>
            <a:xfrm>
              <a:off x="7076466" y="1348069"/>
              <a:ext cx="4264087" cy="475860"/>
              <a:chOff x="924857" y="1775038"/>
              <a:chExt cx="4264087" cy="475860"/>
            </a:xfrm>
          </p:grpSpPr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964FE2A-A156-475D-B9A8-555D9CCE8968}"/>
                  </a:ext>
                </a:extLst>
              </p:cNvPr>
              <p:cNvSpPr/>
              <p:nvPr/>
            </p:nvSpPr>
            <p:spPr>
              <a:xfrm flipH="1">
                <a:off x="929821" y="1787796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0BEEA30C-91FD-43B2-BE00-BAC58CA4FBCC}"/>
                  </a:ext>
                </a:extLst>
              </p:cNvPr>
              <p:cNvSpPr/>
              <p:nvPr/>
            </p:nvSpPr>
            <p:spPr>
              <a:xfrm>
                <a:off x="924857" y="1775038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79D30-ED5E-4F3E-9366-E2B4A342E94C}"/>
                </a:ext>
              </a:extLst>
            </p:cNvPr>
            <p:cNvSpPr txBox="1"/>
            <p:nvPr/>
          </p:nvSpPr>
          <p:spPr>
            <a:xfrm>
              <a:off x="7230588" y="1376005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8A755-1CD8-4FFD-8393-BC69DE0BCB7F}"/>
                </a:ext>
              </a:extLst>
            </p:cNvPr>
            <p:cNvSpPr txBox="1"/>
            <p:nvPr/>
          </p:nvSpPr>
          <p:spPr>
            <a:xfrm>
              <a:off x="7230588" y="1717447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37B1FFA-463B-4CFF-BAFB-B6FF6F1896E3}"/>
              </a:ext>
            </a:extLst>
          </p:cNvPr>
          <p:cNvGrpSpPr/>
          <p:nvPr/>
        </p:nvGrpSpPr>
        <p:grpSpPr>
          <a:xfrm>
            <a:off x="7059334" y="2787887"/>
            <a:ext cx="4264087" cy="1015709"/>
            <a:chOff x="7067900" y="2875797"/>
            <a:chExt cx="4264087" cy="101570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605A0E7-31DF-4C95-AA16-4CE5E8ED94C0}"/>
                </a:ext>
              </a:extLst>
            </p:cNvPr>
            <p:cNvGrpSpPr/>
            <p:nvPr/>
          </p:nvGrpSpPr>
          <p:grpSpPr>
            <a:xfrm>
              <a:off x="7067900" y="2875797"/>
              <a:ext cx="4264087" cy="475860"/>
              <a:chOff x="916291" y="3243132"/>
              <a:chExt cx="4264087" cy="475860"/>
            </a:xfrm>
          </p:grpSpPr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88C2559F-EB09-46FF-B821-532860546E80}"/>
                  </a:ext>
                </a:extLst>
              </p:cNvPr>
              <p:cNvSpPr/>
              <p:nvPr/>
            </p:nvSpPr>
            <p:spPr>
              <a:xfrm flipH="1">
                <a:off x="921255" y="3255890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72559B47-1AA6-48AE-98B6-3CF50EBDA18B}"/>
                  </a:ext>
                </a:extLst>
              </p:cNvPr>
              <p:cNvSpPr/>
              <p:nvPr/>
            </p:nvSpPr>
            <p:spPr>
              <a:xfrm>
                <a:off x="916291" y="3243132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8F7A66-003B-40E6-9212-23553B4D8427}"/>
                </a:ext>
              </a:extLst>
            </p:cNvPr>
            <p:cNvSpPr txBox="1"/>
            <p:nvPr/>
          </p:nvSpPr>
          <p:spPr>
            <a:xfrm>
              <a:off x="7230588" y="2903733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BEF752-F897-4F77-B6DD-E1836B29B0F0}"/>
                </a:ext>
              </a:extLst>
            </p:cNvPr>
            <p:cNvSpPr txBox="1"/>
            <p:nvPr/>
          </p:nvSpPr>
          <p:spPr>
            <a:xfrm>
              <a:off x="7230588" y="3245175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8597C04-5E68-4DDF-89AD-B63D110D0582}"/>
              </a:ext>
            </a:extLst>
          </p:cNvPr>
          <p:cNvGrpSpPr/>
          <p:nvPr/>
        </p:nvGrpSpPr>
        <p:grpSpPr>
          <a:xfrm>
            <a:off x="7059334" y="4047712"/>
            <a:ext cx="4264087" cy="1015709"/>
            <a:chOff x="7059334" y="4403525"/>
            <a:chExt cx="4264087" cy="101570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9532599-F9E9-4431-95AE-65A3DE9A32B2}"/>
                </a:ext>
              </a:extLst>
            </p:cNvPr>
            <p:cNvGrpSpPr/>
            <p:nvPr/>
          </p:nvGrpSpPr>
          <p:grpSpPr>
            <a:xfrm>
              <a:off x="7059334" y="4403525"/>
              <a:ext cx="4264087" cy="475860"/>
              <a:chOff x="907725" y="4711226"/>
              <a:chExt cx="4264087" cy="475860"/>
            </a:xfrm>
          </p:grpSpPr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E16C4100-70C7-4C3B-A4A6-4127865709CE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09A99555-8F85-4212-9E2E-59657772312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67D335-A5FD-4165-9333-47339231D3FB}"/>
                </a:ext>
              </a:extLst>
            </p:cNvPr>
            <p:cNvSpPr txBox="1"/>
            <p:nvPr/>
          </p:nvSpPr>
          <p:spPr>
            <a:xfrm>
              <a:off x="7230588" y="443146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36AA0-4385-48D9-9AD6-F0D4484E7D41}"/>
                </a:ext>
              </a:extLst>
            </p:cNvPr>
            <p:cNvSpPr txBox="1"/>
            <p:nvPr/>
          </p:nvSpPr>
          <p:spPr>
            <a:xfrm>
              <a:off x="7230588" y="477290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BEF50CF-E1E6-4D1D-A6EE-D65E645ACC54}"/>
              </a:ext>
            </a:extLst>
          </p:cNvPr>
          <p:cNvGrpSpPr/>
          <p:nvPr/>
        </p:nvGrpSpPr>
        <p:grpSpPr>
          <a:xfrm>
            <a:off x="7059334" y="5307538"/>
            <a:ext cx="4264087" cy="1015709"/>
            <a:chOff x="7076466" y="5528245"/>
            <a:chExt cx="4264087" cy="101570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E2F3501-F40A-4091-9A9F-1263A0BBE912}"/>
                </a:ext>
              </a:extLst>
            </p:cNvPr>
            <p:cNvGrpSpPr/>
            <p:nvPr/>
          </p:nvGrpSpPr>
          <p:grpSpPr>
            <a:xfrm>
              <a:off x="7076466" y="5528245"/>
              <a:ext cx="4264087" cy="475860"/>
              <a:chOff x="907725" y="4711226"/>
              <a:chExt cx="4264087" cy="475860"/>
            </a:xfrm>
          </p:grpSpPr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5BE27AAC-78C7-4F9C-83F2-2835DD498095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E4723E85-1091-4404-980E-39CBD920FF5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DB957B-6740-48FC-A740-AC2EF4B2DB83}"/>
                </a:ext>
              </a:extLst>
            </p:cNvPr>
            <p:cNvSpPr txBox="1"/>
            <p:nvPr/>
          </p:nvSpPr>
          <p:spPr>
            <a:xfrm>
              <a:off x="7247720" y="555618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1D52A7-C671-4A79-B899-D22D879DC2D8}"/>
                </a:ext>
              </a:extLst>
            </p:cNvPr>
            <p:cNvSpPr txBox="1"/>
            <p:nvPr/>
          </p:nvSpPr>
          <p:spPr>
            <a:xfrm>
              <a:off x="7247720" y="589762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82021A99-0267-4F45-9E10-DB58A0818743}"/>
              </a:ext>
            </a:extLst>
          </p:cNvPr>
          <p:cNvSpPr/>
          <p:nvPr/>
        </p:nvSpPr>
        <p:spPr>
          <a:xfrm>
            <a:off x="5423026" y="1"/>
            <a:ext cx="6768974" cy="6876106"/>
          </a:xfrm>
          <a:custGeom>
            <a:avLst/>
            <a:gdLst>
              <a:gd name="connsiteX0" fmla="*/ 0 w 5800253"/>
              <a:gd name="connsiteY0" fmla="*/ 0 h 6858000"/>
              <a:gd name="connsiteX1" fmla="*/ 5800253 w 5800253"/>
              <a:gd name="connsiteY1" fmla="*/ 0 h 6858000"/>
              <a:gd name="connsiteX2" fmla="*/ 5800253 w 5800253"/>
              <a:gd name="connsiteY2" fmla="*/ 6858000 h 6858000"/>
              <a:gd name="connsiteX3" fmla="*/ 0 w 5800253"/>
              <a:gd name="connsiteY3" fmla="*/ 6858000 h 6858000"/>
              <a:gd name="connsiteX4" fmla="*/ 0 w 5800253"/>
              <a:gd name="connsiteY4" fmla="*/ 0 h 6858000"/>
              <a:gd name="connsiteX0" fmla="*/ 2181885 w 7982138"/>
              <a:gd name="connsiteY0" fmla="*/ 0 h 6867053"/>
              <a:gd name="connsiteX1" fmla="*/ 7982138 w 7982138"/>
              <a:gd name="connsiteY1" fmla="*/ 0 h 6867053"/>
              <a:gd name="connsiteX2" fmla="*/ 7982138 w 7982138"/>
              <a:gd name="connsiteY2" fmla="*/ 6858000 h 6867053"/>
              <a:gd name="connsiteX3" fmla="*/ 0 w 7982138"/>
              <a:gd name="connsiteY3" fmla="*/ 6867053 h 6867053"/>
              <a:gd name="connsiteX4" fmla="*/ 2181885 w 7982138"/>
              <a:gd name="connsiteY4" fmla="*/ 0 h 6867053"/>
              <a:gd name="connsiteX0" fmla="*/ 2778537 w 8578790"/>
              <a:gd name="connsiteY0" fmla="*/ 0 h 6876106"/>
              <a:gd name="connsiteX1" fmla="*/ 8578790 w 8578790"/>
              <a:gd name="connsiteY1" fmla="*/ 0 h 6876106"/>
              <a:gd name="connsiteX2" fmla="*/ 8578790 w 8578790"/>
              <a:gd name="connsiteY2" fmla="*/ 6858000 h 6876106"/>
              <a:gd name="connsiteX3" fmla="*/ 0 w 8578790"/>
              <a:gd name="connsiteY3" fmla="*/ 6876106 h 6876106"/>
              <a:gd name="connsiteX4" fmla="*/ 2778537 w 857879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790" h="6876106">
                <a:moveTo>
                  <a:pt x="2778537" y="0"/>
                </a:moveTo>
                <a:lnTo>
                  <a:pt x="8578790" y="0"/>
                </a:lnTo>
                <a:lnTo>
                  <a:pt x="8578790" y="6858000"/>
                </a:lnTo>
                <a:lnTo>
                  <a:pt x="0" y="6876106"/>
                </a:lnTo>
                <a:lnTo>
                  <a:pt x="2778537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661FC6-424B-4A37-B677-C4CA492E6745}"/>
              </a:ext>
            </a:extLst>
          </p:cNvPr>
          <p:cNvSpPr txBox="1"/>
          <p:nvPr/>
        </p:nvSpPr>
        <p:spPr>
          <a:xfrm>
            <a:off x="7376050" y="458585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F36B69-E35B-4FF8-A15F-765B117D0FC1}"/>
              </a:ext>
            </a:extLst>
          </p:cNvPr>
          <p:cNvSpPr txBox="1"/>
          <p:nvPr/>
        </p:nvSpPr>
        <p:spPr>
          <a:xfrm>
            <a:off x="8642662" y="889370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BFE211-24F6-4CCD-A1D5-FB63F4B8B9F0}"/>
              </a:ext>
            </a:extLst>
          </p:cNvPr>
          <p:cNvSpPr txBox="1"/>
          <p:nvPr/>
        </p:nvSpPr>
        <p:spPr>
          <a:xfrm>
            <a:off x="8642662" y="1642663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DD12F9-03A3-4D50-A982-6363233D99CE}"/>
              </a:ext>
            </a:extLst>
          </p:cNvPr>
          <p:cNvGrpSpPr/>
          <p:nvPr/>
        </p:nvGrpSpPr>
        <p:grpSpPr>
          <a:xfrm>
            <a:off x="9457734" y="2825491"/>
            <a:ext cx="1704412" cy="3567803"/>
            <a:chOff x="8982638" y="3906700"/>
            <a:chExt cx="633985" cy="1327105"/>
          </a:xfrm>
        </p:grpSpPr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8E3AECFE-EBE5-4E81-96F9-C578BD8752A4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63A9B7F0-DFB6-4953-AEEB-311BBE25B665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57">
              <a:extLst>
                <a:ext uri="{FF2B5EF4-FFF2-40B4-BE49-F238E27FC236}">
                  <a16:creationId xmlns:a16="http://schemas.microsoft.com/office/drawing/2014/main" id="{38830FF5-B935-4683-B8E4-AD9C2BF99187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57">
              <a:extLst>
                <a:ext uri="{FF2B5EF4-FFF2-40B4-BE49-F238E27FC236}">
                  <a16:creationId xmlns:a16="http://schemas.microsoft.com/office/drawing/2014/main" id="{7DAA7031-0444-4600-A6D5-4418D8DD0852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57">
              <a:extLst>
                <a:ext uri="{FF2B5EF4-FFF2-40B4-BE49-F238E27FC236}">
                  <a16:creationId xmlns:a16="http://schemas.microsoft.com/office/drawing/2014/main" id="{E4052590-596E-41B8-B7EE-B8DD3CDF2BE7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57">
              <a:extLst>
                <a:ext uri="{FF2B5EF4-FFF2-40B4-BE49-F238E27FC236}">
                  <a16:creationId xmlns:a16="http://schemas.microsoft.com/office/drawing/2014/main" id="{2271FA1C-E246-4F8B-AF51-5E0762CB5027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57">
              <a:extLst>
                <a:ext uri="{FF2B5EF4-FFF2-40B4-BE49-F238E27FC236}">
                  <a16:creationId xmlns:a16="http://schemas.microsoft.com/office/drawing/2014/main" id="{EF66BF5F-4863-4DAE-8F41-B7D19E57B1BA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57">
              <a:extLst>
                <a:ext uri="{FF2B5EF4-FFF2-40B4-BE49-F238E27FC236}">
                  <a16:creationId xmlns:a16="http://schemas.microsoft.com/office/drawing/2014/main" id="{9D63446A-9934-43F2-B767-4AE2DCCEF46F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57">
              <a:extLst>
                <a:ext uri="{FF2B5EF4-FFF2-40B4-BE49-F238E27FC236}">
                  <a16:creationId xmlns:a16="http://schemas.microsoft.com/office/drawing/2014/main" id="{2CEF6F49-7552-407E-B072-D9E555E762EE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57">
              <a:extLst>
                <a:ext uri="{FF2B5EF4-FFF2-40B4-BE49-F238E27FC236}">
                  <a16:creationId xmlns:a16="http://schemas.microsoft.com/office/drawing/2014/main" id="{3EA95E51-993E-42C1-B9EB-D4652C819E73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57">
              <a:extLst>
                <a:ext uri="{FF2B5EF4-FFF2-40B4-BE49-F238E27FC236}">
                  <a16:creationId xmlns:a16="http://schemas.microsoft.com/office/drawing/2014/main" id="{91284370-D351-4BA9-8D9F-D2A761A1CF37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7">
              <a:extLst>
                <a:ext uri="{FF2B5EF4-FFF2-40B4-BE49-F238E27FC236}">
                  <a16:creationId xmlns:a16="http://schemas.microsoft.com/office/drawing/2014/main" id="{6C87B35B-00AC-42D1-B9D9-06B838F1CDB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57">
              <a:extLst>
                <a:ext uri="{FF2B5EF4-FFF2-40B4-BE49-F238E27FC236}">
                  <a16:creationId xmlns:a16="http://schemas.microsoft.com/office/drawing/2014/main" id="{EF07646D-5E9B-48B0-A15A-610E428368A6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7">
              <a:extLst>
                <a:ext uri="{FF2B5EF4-FFF2-40B4-BE49-F238E27FC236}">
                  <a16:creationId xmlns:a16="http://schemas.microsoft.com/office/drawing/2014/main" id="{87422962-4FF6-4F9D-A000-FDE0744237CA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7">
              <a:extLst>
                <a:ext uri="{FF2B5EF4-FFF2-40B4-BE49-F238E27FC236}">
                  <a16:creationId xmlns:a16="http://schemas.microsoft.com/office/drawing/2014/main" id="{E67AC6EE-A16D-4780-9C08-B528504FBD96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57">
              <a:extLst>
                <a:ext uri="{FF2B5EF4-FFF2-40B4-BE49-F238E27FC236}">
                  <a16:creationId xmlns:a16="http://schemas.microsoft.com/office/drawing/2014/main" id="{41CE6308-9956-42CF-8491-578761C52B2B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141B0B8-E32A-450E-9A05-313BE30202F9}"/>
              </a:ext>
            </a:extLst>
          </p:cNvPr>
          <p:cNvGrpSpPr/>
          <p:nvPr/>
        </p:nvGrpSpPr>
        <p:grpSpPr>
          <a:xfrm rot="441479">
            <a:off x="7665309" y="1081675"/>
            <a:ext cx="2864842" cy="1592696"/>
            <a:chOff x="995906" y="1393949"/>
            <a:chExt cx="2844933" cy="1581627"/>
          </a:xfrm>
        </p:grpSpPr>
        <p:sp>
          <p:nvSpPr>
            <p:cNvPr id="27" name="Teardrop 27">
              <a:extLst>
                <a:ext uri="{FF2B5EF4-FFF2-40B4-BE49-F238E27FC236}">
                  <a16:creationId xmlns:a16="http://schemas.microsoft.com/office/drawing/2014/main" id="{C64824FA-EB8F-4693-9015-8CC19704560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8" name="Group 53">
              <a:extLst>
                <a:ext uri="{FF2B5EF4-FFF2-40B4-BE49-F238E27FC236}">
                  <a16:creationId xmlns:a16="http://schemas.microsoft.com/office/drawing/2014/main" id="{39BC19AF-626C-4797-BCF2-EFF96037E6B9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29" name="Group 25">
                <a:extLst>
                  <a:ext uri="{FF2B5EF4-FFF2-40B4-BE49-F238E27FC236}">
                    <a16:creationId xmlns:a16="http://schemas.microsoft.com/office/drawing/2014/main" id="{06F4A0E8-06BF-418C-8BF9-BFD507B9883E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1" name="Rounded Rectangle 21">
                  <a:extLst>
                    <a:ext uri="{FF2B5EF4-FFF2-40B4-BE49-F238E27FC236}">
                      <a16:creationId xmlns:a16="http://schemas.microsoft.com/office/drawing/2014/main" id="{9A26C066-4AF2-4AE9-BD03-8E9A29065D29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Round Same Side Corner Rectangle 22">
                  <a:extLst>
                    <a:ext uri="{FF2B5EF4-FFF2-40B4-BE49-F238E27FC236}">
                      <a16:creationId xmlns:a16="http://schemas.microsoft.com/office/drawing/2014/main" id="{DFB692F4-D417-43EA-B346-2C845978073C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42">
                  <a:extLst>
                    <a:ext uri="{FF2B5EF4-FFF2-40B4-BE49-F238E27FC236}">
                      <a16:creationId xmlns:a16="http://schemas.microsoft.com/office/drawing/2014/main" id="{8CDA09CE-0C2F-4478-B549-502800C7D700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2AA219D4-680D-49FC-B3D4-820B10B36DCA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9ACA7EE0-A841-4AAB-AEB1-7591E11FD850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2">
                <a:extLst>
                  <a:ext uri="{FF2B5EF4-FFF2-40B4-BE49-F238E27FC236}">
                    <a16:creationId xmlns:a16="http://schemas.microsoft.com/office/drawing/2014/main" id="{25B4E736-BDD4-4571-A1CF-ECE72CE3F677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B9DEC0B8-9DD8-41D8-A269-1EC26722392C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id="{4818EB5B-AF64-4EB2-9346-0F4D4466033B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id="{F7114820-D095-422B-B3BB-5B77EE9C5709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2174D8E-C5F0-4F6C-BD05-4B45ED050D92}"/>
              </a:ext>
            </a:extLst>
          </p:cNvPr>
          <p:cNvSpPr txBox="1"/>
          <p:nvPr/>
        </p:nvSpPr>
        <p:spPr>
          <a:xfrm>
            <a:off x="897316" y="2742080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B17A73-3F65-436E-BD10-BEBF28667637}"/>
              </a:ext>
            </a:extLst>
          </p:cNvPr>
          <p:cNvSpPr txBox="1"/>
          <p:nvPr/>
        </p:nvSpPr>
        <p:spPr>
          <a:xfrm>
            <a:off x="897315" y="1799738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47" name="Oval 71">
            <a:extLst>
              <a:ext uri="{FF2B5EF4-FFF2-40B4-BE49-F238E27FC236}">
                <a16:creationId xmlns:a16="http://schemas.microsoft.com/office/drawing/2014/main" id="{F67D7DED-221C-47DA-A03F-0BAF4DD3BD78}"/>
              </a:ext>
            </a:extLst>
          </p:cNvPr>
          <p:cNvSpPr/>
          <p:nvPr/>
        </p:nvSpPr>
        <p:spPr>
          <a:xfrm>
            <a:off x="4671044" y="1796448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Oval 72">
            <a:extLst>
              <a:ext uri="{FF2B5EF4-FFF2-40B4-BE49-F238E27FC236}">
                <a16:creationId xmlns:a16="http://schemas.microsoft.com/office/drawing/2014/main" id="{7AFD82DC-C859-4FFE-8455-E5ED91013F8F}"/>
              </a:ext>
            </a:extLst>
          </p:cNvPr>
          <p:cNvSpPr/>
          <p:nvPr/>
        </p:nvSpPr>
        <p:spPr>
          <a:xfrm>
            <a:off x="4729224" y="3992286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9" name="Group 73">
            <a:extLst>
              <a:ext uri="{FF2B5EF4-FFF2-40B4-BE49-F238E27FC236}">
                <a16:creationId xmlns:a16="http://schemas.microsoft.com/office/drawing/2014/main" id="{5D0A91AF-DDF0-451E-86B1-0EB88ABDB549}"/>
              </a:ext>
            </a:extLst>
          </p:cNvPr>
          <p:cNvGrpSpPr/>
          <p:nvPr/>
        </p:nvGrpSpPr>
        <p:grpSpPr>
          <a:xfrm>
            <a:off x="4632986" y="2743143"/>
            <a:ext cx="2880431" cy="1107996"/>
            <a:chOff x="2551705" y="4283314"/>
            <a:chExt cx="2357002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F473F8-92E7-4887-B3F8-4D4F9901EF41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8B0DA9-0471-4F84-B06C-0492DD068EC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76">
            <a:extLst>
              <a:ext uri="{FF2B5EF4-FFF2-40B4-BE49-F238E27FC236}">
                <a16:creationId xmlns:a16="http://schemas.microsoft.com/office/drawing/2014/main" id="{309E7A03-1688-4D34-9396-BA3C4A49C97D}"/>
              </a:ext>
            </a:extLst>
          </p:cNvPr>
          <p:cNvGrpSpPr/>
          <p:nvPr/>
        </p:nvGrpSpPr>
        <p:grpSpPr>
          <a:xfrm>
            <a:off x="4632986" y="4952366"/>
            <a:ext cx="2880431" cy="1125011"/>
            <a:chOff x="2521544" y="4266299"/>
            <a:chExt cx="2357002" cy="11250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D615E4-2C71-477A-8211-1AF5052FFCBE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172938-75BE-490D-9768-3A4D04288A1D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22">
            <a:extLst>
              <a:ext uri="{FF2B5EF4-FFF2-40B4-BE49-F238E27FC236}">
                <a16:creationId xmlns:a16="http://schemas.microsoft.com/office/drawing/2014/main" id="{9724C494-DBAE-46F4-8559-E834DB1D6B03}"/>
              </a:ext>
            </a:extLst>
          </p:cNvPr>
          <p:cNvSpPr/>
          <p:nvPr/>
        </p:nvSpPr>
        <p:spPr>
          <a:xfrm rot="19800000">
            <a:off x="4959643" y="4195765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15">
            <a:extLst>
              <a:ext uri="{FF2B5EF4-FFF2-40B4-BE49-F238E27FC236}">
                <a16:creationId xmlns:a16="http://schemas.microsoft.com/office/drawing/2014/main" id="{18E10403-E473-48DD-9A39-86947F40B0EF}"/>
              </a:ext>
            </a:extLst>
          </p:cNvPr>
          <p:cNvSpPr/>
          <p:nvPr/>
        </p:nvSpPr>
        <p:spPr>
          <a:xfrm>
            <a:off x="4870567" y="1994156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45">
            <a:extLst>
              <a:ext uri="{FF2B5EF4-FFF2-40B4-BE49-F238E27FC236}">
                <a16:creationId xmlns:a16="http://schemas.microsoft.com/office/drawing/2014/main" id="{90C0A83A-D381-428F-9BA5-50AC530BDCED}"/>
              </a:ext>
            </a:extLst>
          </p:cNvPr>
          <p:cNvSpPr/>
          <p:nvPr/>
        </p:nvSpPr>
        <p:spPr>
          <a:xfrm>
            <a:off x="5392523" y="3230304"/>
            <a:ext cx="1406954" cy="1406954"/>
          </a:xfrm>
          <a:prstGeom prst="donut">
            <a:avLst>
              <a:gd name="adj" fmla="val 8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6F8DD8E1-8509-4F01-ABAF-8C0803ABE136}"/>
              </a:ext>
            </a:extLst>
          </p:cNvPr>
          <p:cNvGrpSpPr/>
          <p:nvPr/>
        </p:nvGrpSpPr>
        <p:grpSpPr>
          <a:xfrm>
            <a:off x="8495140" y="3461247"/>
            <a:ext cx="2911650" cy="959038"/>
            <a:chOff x="6976472" y="3212976"/>
            <a:chExt cx="2175465" cy="9590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8BA3C7-11BA-47F6-8BFC-C1EA2FC85D4A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B6F97D-9B5B-49AF-B894-C0996FBF73F1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C4C81CC6-B95D-4918-A84A-87D7BD52FEB7}"/>
              </a:ext>
            </a:extLst>
          </p:cNvPr>
          <p:cNvGrpSpPr/>
          <p:nvPr/>
        </p:nvGrpSpPr>
        <p:grpSpPr>
          <a:xfrm>
            <a:off x="785213" y="3461247"/>
            <a:ext cx="2911651" cy="959038"/>
            <a:chOff x="-2604" y="3201033"/>
            <a:chExt cx="2175465" cy="9590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F70540-F55B-4F80-B711-2D5D4A8892CE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022E5E-FAEA-4685-8033-D760F7B5D1FE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DFC37417-21DE-4851-8851-92A1CCD9AE49}"/>
              </a:ext>
            </a:extLst>
          </p:cNvPr>
          <p:cNvGrpSpPr/>
          <p:nvPr/>
        </p:nvGrpSpPr>
        <p:grpSpPr>
          <a:xfrm>
            <a:off x="7852984" y="1739761"/>
            <a:ext cx="2911650" cy="959036"/>
            <a:chOff x="6310076" y="1490145"/>
            <a:chExt cx="2175465" cy="9590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A9D49-C612-4FE1-9780-80FA8A0E3619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15DDE9-1EDA-4326-96F1-C51B1BA20CB9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5">
            <a:extLst>
              <a:ext uri="{FF2B5EF4-FFF2-40B4-BE49-F238E27FC236}">
                <a16:creationId xmlns:a16="http://schemas.microsoft.com/office/drawing/2014/main" id="{43318E42-2B90-40B8-9525-290D5894962F}"/>
              </a:ext>
            </a:extLst>
          </p:cNvPr>
          <p:cNvGrpSpPr/>
          <p:nvPr/>
        </p:nvGrpSpPr>
        <p:grpSpPr>
          <a:xfrm>
            <a:off x="7852984" y="5130346"/>
            <a:ext cx="2911650" cy="959038"/>
            <a:chOff x="6369928" y="4901747"/>
            <a:chExt cx="2175465" cy="9590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66A998-A852-43D3-B0A9-BB72E493C2C1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E7DC10-AB18-4461-999F-EC1DE3A0D7D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78">
            <a:extLst>
              <a:ext uri="{FF2B5EF4-FFF2-40B4-BE49-F238E27FC236}">
                <a16:creationId xmlns:a16="http://schemas.microsoft.com/office/drawing/2014/main" id="{35F0CE11-4539-4FBA-9EE2-0CE4B911D42E}"/>
              </a:ext>
            </a:extLst>
          </p:cNvPr>
          <p:cNvGrpSpPr/>
          <p:nvPr/>
        </p:nvGrpSpPr>
        <p:grpSpPr>
          <a:xfrm>
            <a:off x="1427369" y="1739761"/>
            <a:ext cx="2911651" cy="959036"/>
            <a:chOff x="680500" y="1484784"/>
            <a:chExt cx="2175465" cy="9590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B2D413-9EC4-40A9-9222-40E932810B83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EF5227-3DF3-43C3-BC9F-A6ABF14B6B25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1">
            <a:extLst>
              <a:ext uri="{FF2B5EF4-FFF2-40B4-BE49-F238E27FC236}">
                <a16:creationId xmlns:a16="http://schemas.microsoft.com/office/drawing/2014/main" id="{11FA8729-A4D4-4483-A576-DD77DBF16E76}"/>
              </a:ext>
            </a:extLst>
          </p:cNvPr>
          <p:cNvGrpSpPr/>
          <p:nvPr/>
        </p:nvGrpSpPr>
        <p:grpSpPr>
          <a:xfrm>
            <a:off x="1427369" y="5130346"/>
            <a:ext cx="2911651" cy="959038"/>
            <a:chOff x="740351" y="4896385"/>
            <a:chExt cx="2175465" cy="9590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B0F0FE-C0F2-467F-A5B0-E27859B8A0F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00B2DD-1A14-4170-8236-A2B6C1E8AC89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84">
            <a:extLst>
              <a:ext uri="{FF2B5EF4-FFF2-40B4-BE49-F238E27FC236}">
                <a16:creationId xmlns:a16="http://schemas.microsoft.com/office/drawing/2014/main" id="{4155E2B1-6F71-4729-993E-675DBD85B10D}"/>
              </a:ext>
            </a:extLst>
          </p:cNvPr>
          <p:cNvSpPr/>
          <p:nvPr/>
        </p:nvSpPr>
        <p:spPr>
          <a:xfrm rot="7648837">
            <a:off x="5165772" y="3038857"/>
            <a:ext cx="1875099" cy="1779769"/>
          </a:xfrm>
          <a:custGeom>
            <a:avLst/>
            <a:gdLst>
              <a:gd name="connsiteX0" fmla="*/ 1072977 w 1875099"/>
              <a:gd name="connsiteY0" fmla="*/ 257239 h 1779769"/>
              <a:gd name="connsiteX1" fmla="*/ 1232685 w 1875099"/>
              <a:gd name="connsiteY1" fmla="*/ 0 h 1779769"/>
              <a:gd name="connsiteX2" fmla="*/ 1207019 w 1875099"/>
              <a:gd name="connsiteY2" fmla="*/ 301703 h 1779769"/>
              <a:gd name="connsiteX3" fmla="*/ 1144086 w 1875099"/>
              <a:gd name="connsiteY3" fmla="*/ 273649 h 1779769"/>
              <a:gd name="connsiteX4" fmla="*/ 1582351 w 1875099"/>
              <a:gd name="connsiteY4" fmla="*/ 960092 h 1779769"/>
              <a:gd name="connsiteX5" fmla="*/ 1586270 w 1875099"/>
              <a:gd name="connsiteY5" fmla="*/ 850317 h 1779769"/>
              <a:gd name="connsiteX6" fmla="*/ 1581387 w 1875099"/>
              <a:gd name="connsiteY6" fmla="*/ 819447 h 1779769"/>
              <a:gd name="connsiteX7" fmla="*/ 1875099 w 1875099"/>
              <a:gd name="connsiteY7" fmla="*/ 889885 h 1779769"/>
              <a:gd name="connsiteX8" fmla="*/ 490343 w 1875099"/>
              <a:gd name="connsiteY8" fmla="*/ 422861 h 1779769"/>
              <a:gd name="connsiteX9" fmla="*/ 367056 w 1875099"/>
              <a:gd name="connsiteY9" fmla="*/ 145883 h 1779769"/>
              <a:gd name="connsiteX10" fmla="*/ 602558 w 1875099"/>
              <a:gd name="connsiteY10" fmla="*/ 336816 h 1779769"/>
              <a:gd name="connsiteX11" fmla="*/ 542114 w 1875099"/>
              <a:gd name="connsiteY11" fmla="*/ 374181 h 1779769"/>
              <a:gd name="connsiteX12" fmla="*/ 1272540 w 1875099"/>
              <a:gd name="connsiteY12" fmla="*/ 1442953 h 1779769"/>
              <a:gd name="connsiteX13" fmla="*/ 1332985 w 1875099"/>
              <a:gd name="connsiteY13" fmla="*/ 1405586 h 1779769"/>
              <a:gd name="connsiteX14" fmla="*/ 1384754 w 1875099"/>
              <a:gd name="connsiteY14" fmla="*/ 1356909 h 1779769"/>
              <a:gd name="connsiteX15" fmla="*/ 1508040 w 1875099"/>
              <a:gd name="connsiteY15" fmla="*/ 1633885 h 1779769"/>
              <a:gd name="connsiteX16" fmla="*/ 0 w 1875099"/>
              <a:gd name="connsiteY16" fmla="*/ 889884 h 1779769"/>
              <a:gd name="connsiteX17" fmla="*/ 292748 w 1875099"/>
              <a:gd name="connsiteY17" fmla="*/ 819677 h 1779769"/>
              <a:gd name="connsiteX18" fmla="*/ 288829 w 1875099"/>
              <a:gd name="connsiteY18" fmla="*/ 929451 h 1779769"/>
              <a:gd name="connsiteX19" fmla="*/ 293713 w 1875099"/>
              <a:gd name="connsiteY19" fmla="*/ 960323 h 1779769"/>
              <a:gd name="connsiteX20" fmla="*/ 642414 w 1875099"/>
              <a:gd name="connsiteY20" fmla="*/ 1779769 h 1779769"/>
              <a:gd name="connsiteX21" fmla="*/ 668080 w 1875099"/>
              <a:gd name="connsiteY21" fmla="*/ 1478064 h 1779769"/>
              <a:gd name="connsiteX22" fmla="*/ 731013 w 1875099"/>
              <a:gd name="connsiteY22" fmla="*/ 1506119 h 1779769"/>
              <a:gd name="connsiteX23" fmla="*/ 802123 w 1875099"/>
              <a:gd name="connsiteY23" fmla="*/ 1522529 h 1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5099" h="1779769">
                <a:moveTo>
                  <a:pt x="1072977" y="257239"/>
                </a:moveTo>
                <a:lnTo>
                  <a:pt x="1232685" y="0"/>
                </a:lnTo>
                <a:lnTo>
                  <a:pt x="1207019" y="301703"/>
                </a:lnTo>
                <a:lnTo>
                  <a:pt x="1144086" y="273649"/>
                </a:lnTo>
                <a:close/>
                <a:moveTo>
                  <a:pt x="1582351" y="960092"/>
                </a:moveTo>
                <a:lnTo>
                  <a:pt x="1586270" y="850317"/>
                </a:lnTo>
                <a:lnTo>
                  <a:pt x="1581387" y="819447"/>
                </a:lnTo>
                <a:lnTo>
                  <a:pt x="1875099" y="889885"/>
                </a:lnTo>
                <a:close/>
                <a:moveTo>
                  <a:pt x="490343" y="422861"/>
                </a:moveTo>
                <a:lnTo>
                  <a:pt x="367056" y="145883"/>
                </a:lnTo>
                <a:lnTo>
                  <a:pt x="602558" y="336816"/>
                </a:lnTo>
                <a:lnTo>
                  <a:pt x="542114" y="374181"/>
                </a:lnTo>
                <a:close/>
                <a:moveTo>
                  <a:pt x="1272540" y="1442953"/>
                </a:moveTo>
                <a:lnTo>
                  <a:pt x="1332985" y="1405586"/>
                </a:lnTo>
                <a:lnTo>
                  <a:pt x="1384754" y="1356909"/>
                </a:lnTo>
                <a:lnTo>
                  <a:pt x="1508040" y="1633885"/>
                </a:lnTo>
                <a:close/>
                <a:moveTo>
                  <a:pt x="0" y="889884"/>
                </a:moveTo>
                <a:lnTo>
                  <a:pt x="292748" y="819677"/>
                </a:lnTo>
                <a:lnTo>
                  <a:pt x="288829" y="929451"/>
                </a:lnTo>
                <a:lnTo>
                  <a:pt x="293713" y="960323"/>
                </a:lnTo>
                <a:close/>
                <a:moveTo>
                  <a:pt x="642414" y="1779769"/>
                </a:moveTo>
                <a:lnTo>
                  <a:pt x="668080" y="1478064"/>
                </a:lnTo>
                <a:lnTo>
                  <a:pt x="731013" y="1506119"/>
                </a:lnTo>
                <a:lnTo>
                  <a:pt x="802123" y="15225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85">
            <a:extLst>
              <a:ext uri="{FF2B5EF4-FFF2-40B4-BE49-F238E27FC236}">
                <a16:creationId xmlns:a16="http://schemas.microsoft.com/office/drawing/2014/main" id="{401F4615-6467-45ED-B772-A4E301653D45}"/>
              </a:ext>
            </a:extLst>
          </p:cNvPr>
          <p:cNvSpPr/>
          <p:nvPr/>
        </p:nvSpPr>
        <p:spPr>
          <a:xfrm>
            <a:off x="6478958" y="2043265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86">
            <a:extLst>
              <a:ext uri="{FF2B5EF4-FFF2-40B4-BE49-F238E27FC236}">
                <a16:creationId xmlns:a16="http://schemas.microsoft.com/office/drawing/2014/main" id="{16BBD837-E11C-4846-BB2C-37357B6EC659}"/>
              </a:ext>
            </a:extLst>
          </p:cNvPr>
          <p:cNvSpPr/>
          <p:nvPr/>
        </p:nvSpPr>
        <p:spPr>
          <a:xfrm>
            <a:off x="7278578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87">
            <a:extLst>
              <a:ext uri="{FF2B5EF4-FFF2-40B4-BE49-F238E27FC236}">
                <a16:creationId xmlns:a16="http://schemas.microsoft.com/office/drawing/2014/main" id="{49BCA5BC-BBAB-4AD7-A5C1-11A4AE60E205}"/>
              </a:ext>
            </a:extLst>
          </p:cNvPr>
          <p:cNvSpPr/>
          <p:nvPr/>
        </p:nvSpPr>
        <p:spPr>
          <a:xfrm>
            <a:off x="6478958" y="4748766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88">
            <a:extLst>
              <a:ext uri="{FF2B5EF4-FFF2-40B4-BE49-F238E27FC236}">
                <a16:creationId xmlns:a16="http://schemas.microsoft.com/office/drawing/2014/main" id="{0B4D4A74-89C9-4E56-AA42-23A95491036C}"/>
              </a:ext>
            </a:extLst>
          </p:cNvPr>
          <p:cNvSpPr/>
          <p:nvPr/>
        </p:nvSpPr>
        <p:spPr>
          <a:xfrm>
            <a:off x="4630594" y="4748766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89">
            <a:extLst>
              <a:ext uri="{FF2B5EF4-FFF2-40B4-BE49-F238E27FC236}">
                <a16:creationId xmlns:a16="http://schemas.microsoft.com/office/drawing/2014/main" id="{BCF188B9-4327-4A17-8C48-14CD97D1966B}"/>
              </a:ext>
            </a:extLst>
          </p:cNvPr>
          <p:cNvSpPr/>
          <p:nvPr/>
        </p:nvSpPr>
        <p:spPr>
          <a:xfrm>
            <a:off x="3838141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90">
            <a:extLst>
              <a:ext uri="{FF2B5EF4-FFF2-40B4-BE49-F238E27FC236}">
                <a16:creationId xmlns:a16="http://schemas.microsoft.com/office/drawing/2014/main" id="{8D893FF3-332B-487D-A25F-E671BBF871F7}"/>
              </a:ext>
            </a:extLst>
          </p:cNvPr>
          <p:cNvSpPr/>
          <p:nvPr/>
        </p:nvSpPr>
        <p:spPr>
          <a:xfrm>
            <a:off x="4630594" y="2043265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AC6EED1C-D23F-4A51-B223-D3EF415B8FB2}"/>
              </a:ext>
            </a:extLst>
          </p:cNvPr>
          <p:cNvSpPr/>
          <p:nvPr/>
        </p:nvSpPr>
        <p:spPr>
          <a:xfrm>
            <a:off x="4161905" y="3723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378427CE-D810-44C8-B02D-025DF99E81AE}"/>
              </a:ext>
            </a:extLst>
          </p:cNvPr>
          <p:cNvSpPr/>
          <p:nvPr/>
        </p:nvSpPr>
        <p:spPr>
          <a:xfrm>
            <a:off x="4921336" y="504069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F9DE4342-A5AE-49F2-86D1-91623172BB9C}"/>
              </a:ext>
            </a:extLst>
          </p:cNvPr>
          <p:cNvSpPr/>
          <p:nvPr/>
        </p:nvSpPr>
        <p:spPr>
          <a:xfrm>
            <a:off x="6868648" y="2351194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7ECD9EE-2D41-4C0D-9C4B-C229069F082C}"/>
              </a:ext>
            </a:extLst>
          </p:cNvPr>
          <p:cNvSpPr/>
          <p:nvPr/>
        </p:nvSpPr>
        <p:spPr>
          <a:xfrm>
            <a:off x="7576048" y="3782038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4BC35183-7DF3-4EA4-83C6-20D3D66163DF}"/>
              </a:ext>
            </a:extLst>
          </p:cNvPr>
          <p:cNvSpPr>
            <a:spLocks noChangeAspect="1"/>
          </p:cNvSpPr>
          <p:nvPr/>
        </p:nvSpPr>
        <p:spPr>
          <a:xfrm>
            <a:off x="6808171" y="510079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D86A2A1-F179-4826-A605-D61FFDF81676}"/>
              </a:ext>
            </a:extLst>
          </p:cNvPr>
          <p:cNvSpPr/>
          <p:nvPr/>
        </p:nvSpPr>
        <p:spPr>
          <a:xfrm flipH="1">
            <a:off x="4949726" y="241406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514">
            <a:extLst>
              <a:ext uri="{FF2B5EF4-FFF2-40B4-BE49-F238E27FC236}">
                <a16:creationId xmlns:a16="http://schemas.microsoft.com/office/drawing/2014/main" id="{2A100F52-70F0-4687-B18D-65A6E4F37005}"/>
              </a:ext>
            </a:extLst>
          </p:cNvPr>
          <p:cNvGrpSpPr/>
          <p:nvPr/>
        </p:nvGrpSpPr>
        <p:grpSpPr>
          <a:xfrm>
            <a:off x="5695509" y="3467100"/>
            <a:ext cx="773081" cy="779741"/>
            <a:chOff x="7892153" y="4883922"/>
            <a:chExt cx="1548415" cy="1561754"/>
          </a:xfrm>
        </p:grpSpPr>
        <p:sp>
          <p:nvSpPr>
            <p:cNvPr id="43" name="Freeform: Shape 515">
              <a:extLst>
                <a:ext uri="{FF2B5EF4-FFF2-40B4-BE49-F238E27FC236}">
                  <a16:creationId xmlns:a16="http://schemas.microsoft.com/office/drawing/2014/main" id="{8B2A32F4-D39D-4254-9455-61CB760C27A7}"/>
                </a:ext>
              </a:extLst>
            </p:cNvPr>
            <p:cNvSpPr/>
            <p:nvPr/>
          </p:nvSpPr>
          <p:spPr>
            <a:xfrm>
              <a:off x="7892153" y="5302941"/>
              <a:ext cx="1548415" cy="1142735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6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16">
              <a:extLst>
                <a:ext uri="{FF2B5EF4-FFF2-40B4-BE49-F238E27FC236}">
                  <a16:creationId xmlns:a16="http://schemas.microsoft.com/office/drawing/2014/main" id="{48ABD03B-68A1-4C67-AF9D-9CABF2A77159}"/>
                </a:ext>
              </a:extLst>
            </p:cNvPr>
            <p:cNvSpPr/>
            <p:nvPr/>
          </p:nvSpPr>
          <p:spPr>
            <a:xfrm>
              <a:off x="7933123" y="4883922"/>
              <a:ext cx="1298267" cy="97751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B319D793-EA34-43D4-9D09-E73F82D05C8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DA704867-F755-43F7-B0D5-428A76121635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bg1">
              <a:alpha val="75000"/>
            </a:schemeClr>
          </a:solidFill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919CA79-9915-4590-9735-557AAEF7690D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11">
              <a:extLst>
                <a:ext uri="{FF2B5EF4-FFF2-40B4-BE49-F238E27FC236}">
                  <a16:creationId xmlns:a16="http://schemas.microsoft.com/office/drawing/2014/main" id="{5989D695-3623-493A-9ACC-5BC724029CF5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F152B30-047A-43F8-AC63-DF22732C9156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bg1">
              <a:alpha val="75000"/>
            </a:schemeClr>
          </a:solidFill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AAE46C47-1F7B-44E6-8B45-6426FB753A8A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8">
              <a:extLst>
                <a:ext uri="{FF2B5EF4-FFF2-40B4-BE49-F238E27FC236}">
                  <a16:creationId xmlns:a16="http://schemas.microsoft.com/office/drawing/2014/main" id="{4C4F2ABB-FE89-4AE8-B306-B529773D93C3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0461A8CE-F144-4FC0-9E6E-B0269527E990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A9CA61-9ADE-4505-8663-C424C00BFA11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5294C1-1DBE-4A3E-A4F9-673C0399A4B1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6F9DE2F7-296C-4E7B-B142-22021E7E32EE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53236-B6A6-4E5C-B479-721A791E1E8E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0C40F-5D8A-4880-9880-A04F7D6FAD3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4AB152CA-2D54-4F4D-BE8D-23F18A16053E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82863-19BE-4E13-A70D-3B20A1B40D7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0274BE-B54A-4EA9-9683-C9A65FF5D692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CC1B4FAF-E6A8-480A-B875-6AA912421B90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3F78F-056D-44D5-9BDB-8D89915597C8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C85CD4-6959-4539-A5E1-1D39CD5178E8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C2EC3A34-912A-4E9E-8D8A-31858DD6F51B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A07FC628-B328-4535-8503-084761540AB9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ardrop 6">
            <a:extLst>
              <a:ext uri="{FF2B5EF4-FFF2-40B4-BE49-F238E27FC236}">
                <a16:creationId xmlns:a16="http://schemas.microsoft.com/office/drawing/2014/main" id="{3659FFB5-BE7C-4695-AE42-4BE20B2C5F71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3F4A7A0-1BF0-4DF1-8DE7-9BDC92C538BF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제목 3">
            <a:extLst>
              <a:ext uri="{FF2B5EF4-FFF2-40B4-BE49-F238E27FC236}">
                <a16:creationId xmlns:a16="http://schemas.microsoft.com/office/drawing/2014/main" id="{9065AEF3-307D-4DEC-8F25-F05B42D7D37A}"/>
              </a:ext>
            </a:extLst>
          </p:cNvPr>
          <p:cNvSpPr txBox="1">
            <a:spLocks/>
          </p:cNvSpPr>
          <p:nvPr/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1E688507-39B0-47B3-8FA6-8A68B7FA370F}"/>
              </a:ext>
            </a:extLst>
          </p:cNvPr>
          <p:cNvGrpSpPr/>
          <p:nvPr/>
        </p:nvGrpSpPr>
        <p:grpSpPr>
          <a:xfrm>
            <a:off x="2209739" y="1854545"/>
            <a:ext cx="7772522" cy="4561451"/>
            <a:chOff x="2687161" y="3731096"/>
            <a:chExt cx="5158677" cy="3027467"/>
          </a:xfrm>
        </p:grpSpPr>
        <p:sp>
          <p:nvSpPr>
            <p:cNvPr id="4" name="Freeform: Shape 339">
              <a:extLst>
                <a:ext uri="{FF2B5EF4-FFF2-40B4-BE49-F238E27FC236}">
                  <a16:creationId xmlns:a16="http://schemas.microsoft.com/office/drawing/2014/main" id="{EC6D50F1-A5DA-4018-8350-2F8BAE60FA0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0">
              <a:extLst>
                <a:ext uri="{FF2B5EF4-FFF2-40B4-BE49-F238E27FC236}">
                  <a16:creationId xmlns:a16="http://schemas.microsoft.com/office/drawing/2014/main" id="{A53AEA43-6875-4270-827B-7C41DFB9C7E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1">
              <a:extLst>
                <a:ext uri="{FF2B5EF4-FFF2-40B4-BE49-F238E27FC236}">
                  <a16:creationId xmlns:a16="http://schemas.microsoft.com/office/drawing/2014/main" id="{C4C17466-4700-4001-961C-707F1381A86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2">
              <a:extLst>
                <a:ext uri="{FF2B5EF4-FFF2-40B4-BE49-F238E27FC236}">
                  <a16:creationId xmlns:a16="http://schemas.microsoft.com/office/drawing/2014/main" id="{93970EEA-ABF4-4E0C-B31E-25E353AD6D3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3">
              <a:extLst>
                <a:ext uri="{FF2B5EF4-FFF2-40B4-BE49-F238E27FC236}">
                  <a16:creationId xmlns:a16="http://schemas.microsoft.com/office/drawing/2014/main" id="{9E5FD4F4-B761-4F39-9367-8373EC28065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4">
              <a:extLst>
                <a:ext uri="{FF2B5EF4-FFF2-40B4-BE49-F238E27FC236}">
                  <a16:creationId xmlns:a16="http://schemas.microsoft.com/office/drawing/2014/main" id="{7214609E-80C7-4F70-BC3D-9A2C2969F12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5">
              <a:extLst>
                <a:ext uri="{FF2B5EF4-FFF2-40B4-BE49-F238E27FC236}">
                  <a16:creationId xmlns:a16="http://schemas.microsoft.com/office/drawing/2014/main" id="{B209B297-5FC3-4AD0-8B30-2550CE42FFD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50">
              <a:extLst>
                <a:ext uri="{FF2B5EF4-FFF2-40B4-BE49-F238E27FC236}">
                  <a16:creationId xmlns:a16="http://schemas.microsoft.com/office/drawing/2014/main" id="{E3B31045-7BAF-4BEA-971E-A2252D0A822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1">
              <a:extLst>
                <a:ext uri="{FF2B5EF4-FFF2-40B4-BE49-F238E27FC236}">
                  <a16:creationId xmlns:a16="http://schemas.microsoft.com/office/drawing/2014/main" id="{D9971946-8352-4DC3-90D3-9C2398F27F1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2">
              <a:extLst>
                <a:ext uri="{FF2B5EF4-FFF2-40B4-BE49-F238E27FC236}">
                  <a16:creationId xmlns:a16="http://schemas.microsoft.com/office/drawing/2014/main" id="{4C24670C-465B-4F98-B170-AB6040D8ADC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3">
              <a:extLst>
                <a:ext uri="{FF2B5EF4-FFF2-40B4-BE49-F238E27FC236}">
                  <a16:creationId xmlns:a16="http://schemas.microsoft.com/office/drawing/2014/main" id="{5FBD9D26-EBD5-4080-825E-9156AFE9ADC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4">
              <a:extLst>
                <a:ext uri="{FF2B5EF4-FFF2-40B4-BE49-F238E27FC236}">
                  <a16:creationId xmlns:a16="http://schemas.microsoft.com/office/drawing/2014/main" id="{EC385203-DC9E-44BD-80D4-AF50C3BCBA3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5">
              <a:extLst>
                <a:ext uri="{FF2B5EF4-FFF2-40B4-BE49-F238E27FC236}">
                  <a16:creationId xmlns:a16="http://schemas.microsoft.com/office/drawing/2014/main" id="{3572C94A-6647-4FBC-8275-11FFF0511A4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6">
              <a:extLst>
                <a:ext uri="{FF2B5EF4-FFF2-40B4-BE49-F238E27FC236}">
                  <a16:creationId xmlns:a16="http://schemas.microsoft.com/office/drawing/2014/main" id="{D2519EE5-598E-4366-B538-CA05E411FA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7">
              <a:extLst>
                <a:ext uri="{FF2B5EF4-FFF2-40B4-BE49-F238E27FC236}">
                  <a16:creationId xmlns:a16="http://schemas.microsoft.com/office/drawing/2014/main" id="{C1F30D47-BE66-4C98-8EE4-B59E966E4EF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8">
              <a:extLst>
                <a:ext uri="{FF2B5EF4-FFF2-40B4-BE49-F238E27FC236}">
                  <a16:creationId xmlns:a16="http://schemas.microsoft.com/office/drawing/2014/main" id="{554FFE92-246F-4A9A-8DA7-11613CE676D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9">
              <a:extLst>
                <a:ext uri="{FF2B5EF4-FFF2-40B4-BE49-F238E27FC236}">
                  <a16:creationId xmlns:a16="http://schemas.microsoft.com/office/drawing/2014/main" id="{89DE47BE-9E9F-46C6-A824-7440A4B2084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0">
              <a:extLst>
                <a:ext uri="{FF2B5EF4-FFF2-40B4-BE49-F238E27FC236}">
                  <a16:creationId xmlns:a16="http://schemas.microsoft.com/office/drawing/2014/main" id="{63B3F7D9-4536-4E41-BDEF-BE1F9C01607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61">
              <a:extLst>
                <a:ext uri="{FF2B5EF4-FFF2-40B4-BE49-F238E27FC236}">
                  <a16:creationId xmlns:a16="http://schemas.microsoft.com/office/drawing/2014/main" id="{23850B45-6687-4C21-B1C0-961A0086801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2">
              <a:extLst>
                <a:ext uri="{FF2B5EF4-FFF2-40B4-BE49-F238E27FC236}">
                  <a16:creationId xmlns:a16="http://schemas.microsoft.com/office/drawing/2014/main" id="{CE2429E0-8ACE-41BA-8E51-E320CAC9BB7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3">
              <a:extLst>
                <a:ext uri="{FF2B5EF4-FFF2-40B4-BE49-F238E27FC236}">
                  <a16:creationId xmlns:a16="http://schemas.microsoft.com/office/drawing/2014/main" id="{102E06A4-256A-4020-9C31-7620D8E554B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4">
              <a:extLst>
                <a:ext uri="{FF2B5EF4-FFF2-40B4-BE49-F238E27FC236}">
                  <a16:creationId xmlns:a16="http://schemas.microsoft.com/office/drawing/2014/main" id="{EF02DE9B-677C-4B6E-88CD-BF34D8F4D0C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5">
              <a:extLst>
                <a:ext uri="{FF2B5EF4-FFF2-40B4-BE49-F238E27FC236}">
                  <a16:creationId xmlns:a16="http://schemas.microsoft.com/office/drawing/2014/main" id="{43C1BC57-DD2F-471F-AE31-7848ED99678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6">
              <a:extLst>
                <a:ext uri="{FF2B5EF4-FFF2-40B4-BE49-F238E27FC236}">
                  <a16:creationId xmlns:a16="http://schemas.microsoft.com/office/drawing/2014/main" id="{3297440C-4FDD-4790-B694-7F56AD8442D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7">
              <a:extLst>
                <a:ext uri="{FF2B5EF4-FFF2-40B4-BE49-F238E27FC236}">
                  <a16:creationId xmlns:a16="http://schemas.microsoft.com/office/drawing/2014/main" id="{D68FC0FF-87C2-4315-84FF-B0B5A4F95E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8">
              <a:extLst>
                <a:ext uri="{FF2B5EF4-FFF2-40B4-BE49-F238E27FC236}">
                  <a16:creationId xmlns:a16="http://schemas.microsoft.com/office/drawing/2014/main" id="{0FAC0736-8435-4B75-B993-2981A0E9E77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9">
              <a:extLst>
                <a:ext uri="{FF2B5EF4-FFF2-40B4-BE49-F238E27FC236}">
                  <a16:creationId xmlns:a16="http://schemas.microsoft.com/office/drawing/2014/main" id="{DCC73E2E-6AD8-43A2-9257-0AA812DE7F0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0">
              <a:extLst>
                <a:ext uri="{FF2B5EF4-FFF2-40B4-BE49-F238E27FC236}">
                  <a16:creationId xmlns:a16="http://schemas.microsoft.com/office/drawing/2014/main" id="{0644B489-703A-48D0-ABFE-EDBF59874D9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71">
              <a:extLst>
                <a:ext uri="{FF2B5EF4-FFF2-40B4-BE49-F238E27FC236}">
                  <a16:creationId xmlns:a16="http://schemas.microsoft.com/office/drawing/2014/main" id="{55FE8C65-973F-42D4-A27E-CEF5DEB396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2">
              <a:extLst>
                <a:ext uri="{FF2B5EF4-FFF2-40B4-BE49-F238E27FC236}">
                  <a16:creationId xmlns:a16="http://schemas.microsoft.com/office/drawing/2014/main" id="{FEA56DBA-97FE-4BF7-8C60-93DC40C37FC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3">
              <a:extLst>
                <a:ext uri="{FF2B5EF4-FFF2-40B4-BE49-F238E27FC236}">
                  <a16:creationId xmlns:a16="http://schemas.microsoft.com/office/drawing/2014/main" id="{1B2329B6-94A3-4664-8B8A-1736077A38A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4">
              <a:extLst>
                <a:ext uri="{FF2B5EF4-FFF2-40B4-BE49-F238E27FC236}">
                  <a16:creationId xmlns:a16="http://schemas.microsoft.com/office/drawing/2014/main" id="{9CFF535E-95F5-4ABA-B606-C466978BAE8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5">
              <a:extLst>
                <a:ext uri="{FF2B5EF4-FFF2-40B4-BE49-F238E27FC236}">
                  <a16:creationId xmlns:a16="http://schemas.microsoft.com/office/drawing/2014/main" id="{22E99246-0C6C-4B9B-95C7-45F343860A2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6">
              <a:extLst>
                <a:ext uri="{FF2B5EF4-FFF2-40B4-BE49-F238E27FC236}">
                  <a16:creationId xmlns:a16="http://schemas.microsoft.com/office/drawing/2014/main" id="{0A965C94-3E07-4567-8218-95F1FDB9CCD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7">
              <a:extLst>
                <a:ext uri="{FF2B5EF4-FFF2-40B4-BE49-F238E27FC236}">
                  <a16:creationId xmlns:a16="http://schemas.microsoft.com/office/drawing/2014/main" id="{FBE704A1-AC41-4226-9AE5-FA745FD3645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8">
              <a:extLst>
                <a:ext uri="{FF2B5EF4-FFF2-40B4-BE49-F238E27FC236}">
                  <a16:creationId xmlns:a16="http://schemas.microsoft.com/office/drawing/2014/main" id="{599B86DC-CE43-4CF4-87D7-EF511DD173F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9">
              <a:extLst>
                <a:ext uri="{FF2B5EF4-FFF2-40B4-BE49-F238E27FC236}">
                  <a16:creationId xmlns:a16="http://schemas.microsoft.com/office/drawing/2014/main" id="{77F50519-1791-494F-80D8-12C6E84B7007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80">
              <a:extLst>
                <a:ext uri="{FF2B5EF4-FFF2-40B4-BE49-F238E27FC236}">
                  <a16:creationId xmlns:a16="http://schemas.microsoft.com/office/drawing/2014/main" id="{EB01E23B-8749-4F41-A59A-FC96F9C28EF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81">
              <a:extLst>
                <a:ext uri="{FF2B5EF4-FFF2-40B4-BE49-F238E27FC236}">
                  <a16:creationId xmlns:a16="http://schemas.microsoft.com/office/drawing/2014/main" id="{8537864A-E5A9-4836-879E-6C7D903F763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2">
              <a:extLst>
                <a:ext uri="{FF2B5EF4-FFF2-40B4-BE49-F238E27FC236}">
                  <a16:creationId xmlns:a16="http://schemas.microsoft.com/office/drawing/2014/main" id="{8922D19E-4570-426D-831C-0EC7D0BFCB5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3">
              <a:extLst>
                <a:ext uri="{FF2B5EF4-FFF2-40B4-BE49-F238E27FC236}">
                  <a16:creationId xmlns:a16="http://schemas.microsoft.com/office/drawing/2014/main" id="{F349E32B-1870-462B-ADAB-1B2AC445947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4">
              <a:extLst>
                <a:ext uri="{FF2B5EF4-FFF2-40B4-BE49-F238E27FC236}">
                  <a16:creationId xmlns:a16="http://schemas.microsoft.com/office/drawing/2014/main" id="{82130092-6BC8-4759-BD1D-DA504B78D8F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5">
              <a:extLst>
                <a:ext uri="{FF2B5EF4-FFF2-40B4-BE49-F238E27FC236}">
                  <a16:creationId xmlns:a16="http://schemas.microsoft.com/office/drawing/2014/main" id="{FB51FF26-F000-4532-94F1-FDBEC321CBF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6">
              <a:extLst>
                <a:ext uri="{FF2B5EF4-FFF2-40B4-BE49-F238E27FC236}">
                  <a16:creationId xmlns:a16="http://schemas.microsoft.com/office/drawing/2014/main" id="{3D3F435C-19E3-4DCE-8C23-0F09D5D53B1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7">
              <a:extLst>
                <a:ext uri="{FF2B5EF4-FFF2-40B4-BE49-F238E27FC236}">
                  <a16:creationId xmlns:a16="http://schemas.microsoft.com/office/drawing/2014/main" id="{8505C12C-6CB9-46C1-848F-93769A32CAD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8">
              <a:extLst>
                <a:ext uri="{FF2B5EF4-FFF2-40B4-BE49-F238E27FC236}">
                  <a16:creationId xmlns:a16="http://schemas.microsoft.com/office/drawing/2014/main" id="{B89414C4-9004-40F9-9E28-91F244B6184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9">
              <a:extLst>
                <a:ext uri="{FF2B5EF4-FFF2-40B4-BE49-F238E27FC236}">
                  <a16:creationId xmlns:a16="http://schemas.microsoft.com/office/drawing/2014/main" id="{24991696-4B1B-4CDB-9D69-044C0C57FD3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90">
              <a:extLst>
                <a:ext uri="{FF2B5EF4-FFF2-40B4-BE49-F238E27FC236}">
                  <a16:creationId xmlns:a16="http://schemas.microsoft.com/office/drawing/2014/main" id="{F0C2A79C-4759-48A1-A85C-401103223EC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91">
              <a:extLst>
                <a:ext uri="{FF2B5EF4-FFF2-40B4-BE49-F238E27FC236}">
                  <a16:creationId xmlns:a16="http://schemas.microsoft.com/office/drawing/2014/main" id="{01DDF490-76F1-402E-9B10-76E9B004FF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2">
              <a:extLst>
                <a:ext uri="{FF2B5EF4-FFF2-40B4-BE49-F238E27FC236}">
                  <a16:creationId xmlns:a16="http://schemas.microsoft.com/office/drawing/2014/main" id="{24F0F8A5-89BF-4406-9780-D83573F0A19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3">
              <a:extLst>
                <a:ext uri="{FF2B5EF4-FFF2-40B4-BE49-F238E27FC236}">
                  <a16:creationId xmlns:a16="http://schemas.microsoft.com/office/drawing/2014/main" id="{21ADBB62-94AF-436D-A2A4-E2C4D588F4F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4">
              <a:extLst>
                <a:ext uri="{FF2B5EF4-FFF2-40B4-BE49-F238E27FC236}">
                  <a16:creationId xmlns:a16="http://schemas.microsoft.com/office/drawing/2014/main" id="{4046F926-C61B-4CF1-A5DB-6ADF19013FA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5">
              <a:extLst>
                <a:ext uri="{FF2B5EF4-FFF2-40B4-BE49-F238E27FC236}">
                  <a16:creationId xmlns:a16="http://schemas.microsoft.com/office/drawing/2014/main" id="{2D68C75A-39B0-410C-8827-28DD7B6CB0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6">
              <a:extLst>
                <a:ext uri="{FF2B5EF4-FFF2-40B4-BE49-F238E27FC236}">
                  <a16:creationId xmlns:a16="http://schemas.microsoft.com/office/drawing/2014/main" id="{BBEDE139-EC5E-4F4F-BD5E-BCF7179666E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7">
              <a:extLst>
                <a:ext uri="{FF2B5EF4-FFF2-40B4-BE49-F238E27FC236}">
                  <a16:creationId xmlns:a16="http://schemas.microsoft.com/office/drawing/2014/main" id="{C39CCB6C-4B0B-4D7D-8C6E-C3BFF17C302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8">
              <a:extLst>
                <a:ext uri="{FF2B5EF4-FFF2-40B4-BE49-F238E27FC236}">
                  <a16:creationId xmlns:a16="http://schemas.microsoft.com/office/drawing/2014/main" id="{3E69786C-EB1A-4FD8-8107-B2473B81381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9">
              <a:extLst>
                <a:ext uri="{FF2B5EF4-FFF2-40B4-BE49-F238E27FC236}">
                  <a16:creationId xmlns:a16="http://schemas.microsoft.com/office/drawing/2014/main" id="{D4FA4399-CB03-4B1F-9B35-7B6A98AD895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0">
              <a:extLst>
                <a:ext uri="{FF2B5EF4-FFF2-40B4-BE49-F238E27FC236}">
                  <a16:creationId xmlns:a16="http://schemas.microsoft.com/office/drawing/2014/main" id="{56F0A56A-0E3D-4F10-8128-11CE08AF75B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01">
              <a:extLst>
                <a:ext uri="{FF2B5EF4-FFF2-40B4-BE49-F238E27FC236}">
                  <a16:creationId xmlns:a16="http://schemas.microsoft.com/office/drawing/2014/main" id="{454F5297-9000-4A6E-B920-C7A81974F18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2">
              <a:extLst>
                <a:ext uri="{FF2B5EF4-FFF2-40B4-BE49-F238E27FC236}">
                  <a16:creationId xmlns:a16="http://schemas.microsoft.com/office/drawing/2014/main" id="{787BEC9A-AD0B-4EB0-8534-53F9B27EE66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3">
              <a:extLst>
                <a:ext uri="{FF2B5EF4-FFF2-40B4-BE49-F238E27FC236}">
                  <a16:creationId xmlns:a16="http://schemas.microsoft.com/office/drawing/2014/main" id="{4D70B302-53F4-4C73-9784-5E7E650EF6C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4">
              <a:extLst>
                <a:ext uri="{FF2B5EF4-FFF2-40B4-BE49-F238E27FC236}">
                  <a16:creationId xmlns:a16="http://schemas.microsoft.com/office/drawing/2014/main" id="{29775FA6-8CA0-4C88-BFD5-A767A8AAC59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5">
              <a:extLst>
                <a:ext uri="{FF2B5EF4-FFF2-40B4-BE49-F238E27FC236}">
                  <a16:creationId xmlns:a16="http://schemas.microsoft.com/office/drawing/2014/main" id="{0E01D12B-B2A5-4CA3-B65A-589956D2338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6">
              <a:extLst>
                <a:ext uri="{FF2B5EF4-FFF2-40B4-BE49-F238E27FC236}">
                  <a16:creationId xmlns:a16="http://schemas.microsoft.com/office/drawing/2014/main" id="{76BD376A-CCE9-4242-A387-D699520677D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7">
              <a:extLst>
                <a:ext uri="{FF2B5EF4-FFF2-40B4-BE49-F238E27FC236}">
                  <a16:creationId xmlns:a16="http://schemas.microsoft.com/office/drawing/2014/main" id="{2C0E592A-9F51-465E-98FC-9AF6AC614FE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8">
              <a:extLst>
                <a:ext uri="{FF2B5EF4-FFF2-40B4-BE49-F238E27FC236}">
                  <a16:creationId xmlns:a16="http://schemas.microsoft.com/office/drawing/2014/main" id="{A2949F7B-C197-4DC8-8A7F-99418947C11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9">
              <a:extLst>
                <a:ext uri="{FF2B5EF4-FFF2-40B4-BE49-F238E27FC236}">
                  <a16:creationId xmlns:a16="http://schemas.microsoft.com/office/drawing/2014/main" id="{4E9DB6D0-C735-4B2A-9B52-6CF00E29FFE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10">
              <a:extLst>
                <a:ext uri="{FF2B5EF4-FFF2-40B4-BE49-F238E27FC236}">
                  <a16:creationId xmlns:a16="http://schemas.microsoft.com/office/drawing/2014/main" id="{80320872-6FB8-47F1-8E2B-319ECAEDD78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11">
              <a:extLst>
                <a:ext uri="{FF2B5EF4-FFF2-40B4-BE49-F238E27FC236}">
                  <a16:creationId xmlns:a16="http://schemas.microsoft.com/office/drawing/2014/main" id="{D5D1E5F4-366E-4EE8-A659-C7B0D0CDD0D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2">
              <a:extLst>
                <a:ext uri="{FF2B5EF4-FFF2-40B4-BE49-F238E27FC236}">
                  <a16:creationId xmlns:a16="http://schemas.microsoft.com/office/drawing/2014/main" id="{957A6BF9-C6CF-4979-80C6-DEEB9A6F7A9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3">
              <a:extLst>
                <a:ext uri="{FF2B5EF4-FFF2-40B4-BE49-F238E27FC236}">
                  <a16:creationId xmlns:a16="http://schemas.microsoft.com/office/drawing/2014/main" id="{7FED4A44-3A0B-42E4-B84B-E4BCEB7F500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4">
              <a:extLst>
                <a:ext uri="{FF2B5EF4-FFF2-40B4-BE49-F238E27FC236}">
                  <a16:creationId xmlns:a16="http://schemas.microsoft.com/office/drawing/2014/main" id="{30C67F1F-6A8D-47CC-8F6D-EA8B897CF01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5">
              <a:extLst>
                <a:ext uri="{FF2B5EF4-FFF2-40B4-BE49-F238E27FC236}">
                  <a16:creationId xmlns:a16="http://schemas.microsoft.com/office/drawing/2014/main" id="{37A886A5-229C-48AA-9E06-6CA7CFE3E87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6">
              <a:extLst>
                <a:ext uri="{FF2B5EF4-FFF2-40B4-BE49-F238E27FC236}">
                  <a16:creationId xmlns:a16="http://schemas.microsoft.com/office/drawing/2014/main" id="{2ACEF402-4A6F-4E42-A3DB-0C4F54B6672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7">
              <a:extLst>
                <a:ext uri="{FF2B5EF4-FFF2-40B4-BE49-F238E27FC236}">
                  <a16:creationId xmlns:a16="http://schemas.microsoft.com/office/drawing/2014/main" id="{7911E558-9FDA-4D60-A221-E16F5843AA6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8">
              <a:extLst>
                <a:ext uri="{FF2B5EF4-FFF2-40B4-BE49-F238E27FC236}">
                  <a16:creationId xmlns:a16="http://schemas.microsoft.com/office/drawing/2014/main" id="{8D0BC619-5354-4326-85A9-817518FEEF4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9">
              <a:extLst>
                <a:ext uri="{FF2B5EF4-FFF2-40B4-BE49-F238E27FC236}">
                  <a16:creationId xmlns:a16="http://schemas.microsoft.com/office/drawing/2014/main" id="{EF286298-F13C-43A8-8837-C81E90F5E4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20">
              <a:extLst>
                <a:ext uri="{FF2B5EF4-FFF2-40B4-BE49-F238E27FC236}">
                  <a16:creationId xmlns:a16="http://schemas.microsoft.com/office/drawing/2014/main" id="{A5F794E4-EE92-4FB4-8946-B35FD8E8EC4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21">
              <a:extLst>
                <a:ext uri="{FF2B5EF4-FFF2-40B4-BE49-F238E27FC236}">
                  <a16:creationId xmlns:a16="http://schemas.microsoft.com/office/drawing/2014/main" id="{BE98BF2E-A74B-4246-BC2A-7F2B26C65A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2">
              <a:extLst>
                <a:ext uri="{FF2B5EF4-FFF2-40B4-BE49-F238E27FC236}">
                  <a16:creationId xmlns:a16="http://schemas.microsoft.com/office/drawing/2014/main" id="{9ADF46A6-D221-4D4B-BCE3-6E8183A26E3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3">
              <a:extLst>
                <a:ext uri="{FF2B5EF4-FFF2-40B4-BE49-F238E27FC236}">
                  <a16:creationId xmlns:a16="http://schemas.microsoft.com/office/drawing/2014/main" id="{72EFDB2E-9C59-4611-8A3D-A15B18130F2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4">
              <a:extLst>
                <a:ext uri="{FF2B5EF4-FFF2-40B4-BE49-F238E27FC236}">
                  <a16:creationId xmlns:a16="http://schemas.microsoft.com/office/drawing/2014/main" id="{C236E75B-C351-4BF5-B60D-C5E35716322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5">
              <a:extLst>
                <a:ext uri="{FF2B5EF4-FFF2-40B4-BE49-F238E27FC236}">
                  <a16:creationId xmlns:a16="http://schemas.microsoft.com/office/drawing/2014/main" id="{06FDEAA7-C865-475C-A0C4-EB536723EAB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6">
              <a:extLst>
                <a:ext uri="{FF2B5EF4-FFF2-40B4-BE49-F238E27FC236}">
                  <a16:creationId xmlns:a16="http://schemas.microsoft.com/office/drawing/2014/main" id="{9A856849-B65E-4725-ACF8-93EC873E106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7">
              <a:extLst>
                <a:ext uri="{FF2B5EF4-FFF2-40B4-BE49-F238E27FC236}">
                  <a16:creationId xmlns:a16="http://schemas.microsoft.com/office/drawing/2014/main" id="{3B0316E1-8834-4AA2-B751-F386622F220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8">
              <a:extLst>
                <a:ext uri="{FF2B5EF4-FFF2-40B4-BE49-F238E27FC236}">
                  <a16:creationId xmlns:a16="http://schemas.microsoft.com/office/drawing/2014/main" id="{D72FE0EA-9CB8-40A7-BFDA-48CB92B5ECF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9">
              <a:extLst>
                <a:ext uri="{FF2B5EF4-FFF2-40B4-BE49-F238E27FC236}">
                  <a16:creationId xmlns:a16="http://schemas.microsoft.com/office/drawing/2014/main" id="{72E387CB-DDAE-44B8-8A04-85093BCA5A9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30">
              <a:extLst>
                <a:ext uri="{FF2B5EF4-FFF2-40B4-BE49-F238E27FC236}">
                  <a16:creationId xmlns:a16="http://schemas.microsoft.com/office/drawing/2014/main" id="{9155A050-4DB3-487C-A1A4-652A950B7A6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31">
              <a:extLst>
                <a:ext uri="{FF2B5EF4-FFF2-40B4-BE49-F238E27FC236}">
                  <a16:creationId xmlns:a16="http://schemas.microsoft.com/office/drawing/2014/main" id="{56D10162-1B59-4CBA-84DF-54CBC1258CC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2">
              <a:extLst>
                <a:ext uri="{FF2B5EF4-FFF2-40B4-BE49-F238E27FC236}">
                  <a16:creationId xmlns:a16="http://schemas.microsoft.com/office/drawing/2014/main" id="{0D9BC3F4-C571-43AB-BFF6-0CD6B103FB7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3">
              <a:extLst>
                <a:ext uri="{FF2B5EF4-FFF2-40B4-BE49-F238E27FC236}">
                  <a16:creationId xmlns:a16="http://schemas.microsoft.com/office/drawing/2014/main" id="{E9C00BDC-3FF2-4B89-99C0-CCD0AE78616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4">
              <a:extLst>
                <a:ext uri="{FF2B5EF4-FFF2-40B4-BE49-F238E27FC236}">
                  <a16:creationId xmlns:a16="http://schemas.microsoft.com/office/drawing/2014/main" id="{E09B16BF-5D54-46E7-A86D-003233032CD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5">
              <a:extLst>
                <a:ext uri="{FF2B5EF4-FFF2-40B4-BE49-F238E27FC236}">
                  <a16:creationId xmlns:a16="http://schemas.microsoft.com/office/drawing/2014/main" id="{30ABD576-8EB1-4E3D-B3D2-925EAF9DB34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6">
              <a:extLst>
                <a:ext uri="{FF2B5EF4-FFF2-40B4-BE49-F238E27FC236}">
                  <a16:creationId xmlns:a16="http://schemas.microsoft.com/office/drawing/2014/main" id="{378E369C-F203-4563-B6A3-BD364E6FE8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7">
              <a:extLst>
                <a:ext uri="{FF2B5EF4-FFF2-40B4-BE49-F238E27FC236}">
                  <a16:creationId xmlns:a16="http://schemas.microsoft.com/office/drawing/2014/main" id="{ECF7634F-755B-4A2A-AB42-9B89A64E1EC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8">
              <a:extLst>
                <a:ext uri="{FF2B5EF4-FFF2-40B4-BE49-F238E27FC236}">
                  <a16:creationId xmlns:a16="http://schemas.microsoft.com/office/drawing/2014/main" id="{30319062-E797-43DE-8091-91C7F35DA20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9">
              <a:extLst>
                <a:ext uri="{FF2B5EF4-FFF2-40B4-BE49-F238E27FC236}">
                  <a16:creationId xmlns:a16="http://schemas.microsoft.com/office/drawing/2014/main" id="{000EC830-2D2A-4345-96B3-9A69E31FCC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0">
              <a:extLst>
                <a:ext uri="{FF2B5EF4-FFF2-40B4-BE49-F238E27FC236}">
                  <a16:creationId xmlns:a16="http://schemas.microsoft.com/office/drawing/2014/main" id="{BDF3B0FE-4563-4E1B-B4A5-01022C11BD0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41">
              <a:extLst>
                <a:ext uri="{FF2B5EF4-FFF2-40B4-BE49-F238E27FC236}">
                  <a16:creationId xmlns:a16="http://schemas.microsoft.com/office/drawing/2014/main" id="{1346B63A-678C-4B6B-A690-2F03D4FA063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2">
              <a:extLst>
                <a:ext uri="{FF2B5EF4-FFF2-40B4-BE49-F238E27FC236}">
                  <a16:creationId xmlns:a16="http://schemas.microsoft.com/office/drawing/2014/main" id="{5B2E70A2-2C70-41B1-BB44-B34A68D9804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3">
              <a:extLst>
                <a:ext uri="{FF2B5EF4-FFF2-40B4-BE49-F238E27FC236}">
                  <a16:creationId xmlns:a16="http://schemas.microsoft.com/office/drawing/2014/main" id="{CCFBD06E-894F-450D-AA47-0805640E76D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4">
              <a:extLst>
                <a:ext uri="{FF2B5EF4-FFF2-40B4-BE49-F238E27FC236}">
                  <a16:creationId xmlns:a16="http://schemas.microsoft.com/office/drawing/2014/main" id="{58E0849B-64FC-4C34-9B22-4C8FF854D9F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5">
              <a:extLst>
                <a:ext uri="{FF2B5EF4-FFF2-40B4-BE49-F238E27FC236}">
                  <a16:creationId xmlns:a16="http://schemas.microsoft.com/office/drawing/2014/main" id="{50A333A6-FF6E-4835-8063-BDD2ABC4021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6">
              <a:extLst>
                <a:ext uri="{FF2B5EF4-FFF2-40B4-BE49-F238E27FC236}">
                  <a16:creationId xmlns:a16="http://schemas.microsoft.com/office/drawing/2014/main" id="{9766CEFE-8E8D-401A-985E-CE6D8440190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7">
              <a:extLst>
                <a:ext uri="{FF2B5EF4-FFF2-40B4-BE49-F238E27FC236}">
                  <a16:creationId xmlns:a16="http://schemas.microsoft.com/office/drawing/2014/main" id="{67836B11-A6EC-4A88-B752-AC6A3F5FD4F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8">
              <a:extLst>
                <a:ext uri="{FF2B5EF4-FFF2-40B4-BE49-F238E27FC236}">
                  <a16:creationId xmlns:a16="http://schemas.microsoft.com/office/drawing/2014/main" id="{43307A6D-597E-4171-9DB2-145B9436176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9">
              <a:extLst>
                <a:ext uri="{FF2B5EF4-FFF2-40B4-BE49-F238E27FC236}">
                  <a16:creationId xmlns:a16="http://schemas.microsoft.com/office/drawing/2014/main" id="{CB7F6AB4-04B3-4C4C-8590-2B2001CCFAC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50">
              <a:extLst>
                <a:ext uri="{FF2B5EF4-FFF2-40B4-BE49-F238E27FC236}">
                  <a16:creationId xmlns:a16="http://schemas.microsoft.com/office/drawing/2014/main" id="{8C28AFC3-6B5B-48F0-856A-E0D3EE646D5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51">
              <a:extLst>
                <a:ext uri="{FF2B5EF4-FFF2-40B4-BE49-F238E27FC236}">
                  <a16:creationId xmlns:a16="http://schemas.microsoft.com/office/drawing/2014/main" id="{EF682036-706D-4121-983F-8E92482D01D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2">
              <a:extLst>
                <a:ext uri="{FF2B5EF4-FFF2-40B4-BE49-F238E27FC236}">
                  <a16:creationId xmlns:a16="http://schemas.microsoft.com/office/drawing/2014/main" id="{AF8313A6-C447-4678-9A50-56EBB95D68C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3">
              <a:extLst>
                <a:ext uri="{FF2B5EF4-FFF2-40B4-BE49-F238E27FC236}">
                  <a16:creationId xmlns:a16="http://schemas.microsoft.com/office/drawing/2014/main" id="{FA09F175-C9D4-4263-8939-E5FF240157C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4">
              <a:extLst>
                <a:ext uri="{FF2B5EF4-FFF2-40B4-BE49-F238E27FC236}">
                  <a16:creationId xmlns:a16="http://schemas.microsoft.com/office/drawing/2014/main" id="{137C1F68-AC9A-4DE8-AC0A-AD911E89423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24">
            <a:extLst>
              <a:ext uri="{FF2B5EF4-FFF2-40B4-BE49-F238E27FC236}">
                <a16:creationId xmlns:a16="http://schemas.microsoft.com/office/drawing/2014/main" id="{3D03BCE4-FB9B-481B-8B27-2680D959A711}"/>
              </a:ext>
            </a:extLst>
          </p:cNvPr>
          <p:cNvGrpSpPr/>
          <p:nvPr/>
        </p:nvGrpSpPr>
        <p:grpSpPr>
          <a:xfrm>
            <a:off x="4864565" y="2666643"/>
            <a:ext cx="2452016" cy="2146734"/>
            <a:chOff x="3081323" y="790719"/>
            <a:chExt cx="6028386" cy="5277838"/>
          </a:xfrm>
        </p:grpSpPr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89BE9FEE-3A46-4A51-B060-D30E531D79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60DDEB7-8AC4-4296-88F9-CA57B6F3F7ED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81DADD77-B331-4BA9-9735-BCA49121B757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2A7CA419-C51A-4EB1-A3D0-D6121ACDD092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A144514A-E63D-4CF1-A4DE-EFA2C71544C2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58664D71-858A-45AB-86A9-669B5A649C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EF27D09A-FECA-4EF6-B85C-5214BFBB8617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1C49CD0E-ED4A-4CE4-9A1F-E85941DB33F8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3844D378-18BE-4E62-9900-1733C0F85FC5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B9F1A3F6-E3A4-4567-862F-59D934FCD6CB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376AC8F6-2CAB-4193-83C9-E806A9D2BAC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790C7D8D-431A-4FE2-851B-D53241A9A22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AE3B176C-447F-4911-8A5C-0D05404C3D7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2">
              <a:extLst>
                <a:ext uri="{FF2B5EF4-FFF2-40B4-BE49-F238E27FC236}">
                  <a16:creationId xmlns:a16="http://schemas.microsoft.com/office/drawing/2014/main" id="{EEE5A66E-1173-454B-B9C6-974B37C669AB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9E849CD6-6C8B-43DD-8110-994488D16D44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2">
              <a:extLst>
                <a:ext uri="{FF2B5EF4-FFF2-40B4-BE49-F238E27FC236}">
                  <a16:creationId xmlns:a16="http://schemas.microsoft.com/office/drawing/2014/main" id="{1385BB3D-64CD-4AA1-93C9-1ED37D4FF609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2">
              <a:extLst>
                <a:ext uri="{FF2B5EF4-FFF2-40B4-BE49-F238E27FC236}">
                  <a16:creationId xmlns:a16="http://schemas.microsoft.com/office/drawing/2014/main" id="{03917C8A-21DB-4498-AD6F-1A614091CDC2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2">
              <a:extLst>
                <a:ext uri="{FF2B5EF4-FFF2-40B4-BE49-F238E27FC236}">
                  <a16:creationId xmlns:a16="http://schemas.microsoft.com/office/drawing/2014/main" id="{A0DFB6C0-05A9-47F7-9D75-A7FA4AF2AC76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2">
              <a:extLst>
                <a:ext uri="{FF2B5EF4-FFF2-40B4-BE49-F238E27FC236}">
                  <a16:creationId xmlns:a16="http://schemas.microsoft.com/office/drawing/2014/main" id="{5230E300-515D-43AD-B85B-654E82EB25E3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6" name="타원 135">
            <a:extLst>
              <a:ext uri="{FF2B5EF4-FFF2-40B4-BE49-F238E27FC236}">
                <a16:creationId xmlns:a16="http://schemas.microsoft.com/office/drawing/2014/main" id="{2E0FDE93-E61A-4AF7-A628-EF3CD22E87F9}"/>
              </a:ext>
            </a:extLst>
          </p:cNvPr>
          <p:cNvSpPr/>
          <p:nvPr/>
        </p:nvSpPr>
        <p:spPr>
          <a:xfrm>
            <a:off x="4487424" y="2262543"/>
            <a:ext cx="3217152" cy="3217152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Freeform: Shape 70">
            <a:extLst>
              <a:ext uri="{FF2B5EF4-FFF2-40B4-BE49-F238E27FC236}">
                <a16:creationId xmlns:a16="http://schemas.microsoft.com/office/drawing/2014/main" id="{49984738-94AC-4E6A-ADF0-CF11439DA32F}"/>
              </a:ext>
            </a:extLst>
          </p:cNvPr>
          <p:cNvSpPr/>
          <p:nvPr/>
        </p:nvSpPr>
        <p:spPr>
          <a:xfrm>
            <a:off x="3095948" y="1514914"/>
            <a:ext cx="1082571" cy="1193336"/>
          </a:xfrm>
          <a:custGeom>
            <a:avLst/>
            <a:gdLst>
              <a:gd name="connsiteX0" fmla="*/ 2245455 w 2306781"/>
              <a:gd name="connsiteY0" fmla="*/ 2545148 h 2542803"/>
              <a:gd name="connsiteX1" fmla="*/ 2126999 w 2306781"/>
              <a:gd name="connsiteY1" fmla="*/ 2422238 h 2542803"/>
              <a:gd name="connsiteX2" fmla="*/ 1569007 w 2306781"/>
              <a:gd name="connsiteY2" fmla="*/ 1866028 h 2542803"/>
              <a:gd name="connsiteX3" fmla="*/ 1536498 w 2306781"/>
              <a:gd name="connsiteY3" fmla="*/ 1855785 h 2542803"/>
              <a:gd name="connsiteX4" fmla="*/ 1384197 w 2306781"/>
              <a:gd name="connsiteY4" fmla="*/ 1890521 h 2542803"/>
              <a:gd name="connsiteX5" fmla="*/ 1187809 w 2306781"/>
              <a:gd name="connsiteY5" fmla="*/ 1909669 h 2542803"/>
              <a:gd name="connsiteX6" fmla="*/ 986077 w 2306781"/>
              <a:gd name="connsiteY6" fmla="*/ 1898982 h 2542803"/>
              <a:gd name="connsiteX7" fmla="*/ 465937 w 2306781"/>
              <a:gd name="connsiteY7" fmla="*/ 1720406 h 2542803"/>
              <a:gd name="connsiteX8" fmla="*/ 106560 w 2306781"/>
              <a:gd name="connsiteY8" fmla="*/ 1354350 h 2542803"/>
              <a:gd name="connsiteX9" fmla="*/ 20167 w 2306781"/>
              <a:gd name="connsiteY9" fmla="*/ 1130797 h 2542803"/>
              <a:gd name="connsiteX10" fmla="*/ 6362 w 2306781"/>
              <a:gd name="connsiteY10" fmla="*/ 850687 h 2542803"/>
              <a:gd name="connsiteX11" fmla="*/ 160890 w 2306781"/>
              <a:gd name="connsiteY11" fmla="*/ 467263 h 2542803"/>
              <a:gd name="connsiteX12" fmla="*/ 424522 w 2306781"/>
              <a:gd name="connsiteY12" fmla="*/ 214318 h 2542803"/>
              <a:gd name="connsiteX13" fmla="*/ 734914 w 2306781"/>
              <a:gd name="connsiteY13" fmla="*/ 65135 h 2542803"/>
              <a:gd name="connsiteX14" fmla="*/ 1070688 w 2306781"/>
              <a:gd name="connsiteY14" fmla="*/ 2789 h 2542803"/>
              <a:gd name="connsiteX15" fmla="*/ 1295132 w 2306781"/>
              <a:gd name="connsiteY15" fmla="*/ 6352 h 2542803"/>
              <a:gd name="connsiteX16" fmla="*/ 1512451 w 2306781"/>
              <a:gd name="connsiteY16" fmla="*/ 46876 h 2542803"/>
              <a:gd name="connsiteX17" fmla="*/ 1847780 w 2306781"/>
              <a:gd name="connsiteY17" fmla="*/ 191162 h 2542803"/>
              <a:gd name="connsiteX18" fmla="*/ 2231650 w 2306781"/>
              <a:gd name="connsiteY18" fmla="*/ 611103 h 2542803"/>
              <a:gd name="connsiteX19" fmla="*/ 2305128 w 2306781"/>
              <a:gd name="connsiteY19" fmla="*/ 874735 h 2542803"/>
              <a:gd name="connsiteX20" fmla="*/ 2300675 w 2306781"/>
              <a:gd name="connsiteY20" fmla="*/ 1073795 h 2542803"/>
              <a:gd name="connsiteX21" fmla="*/ 2173758 w 2306781"/>
              <a:gd name="connsiteY21" fmla="*/ 1403781 h 2542803"/>
              <a:gd name="connsiteX22" fmla="*/ 2061536 w 2306781"/>
              <a:gd name="connsiteY22" fmla="*/ 1543167 h 2542803"/>
              <a:gd name="connsiteX23" fmla="*/ 2045949 w 2306781"/>
              <a:gd name="connsiteY23" fmla="*/ 1610411 h 2542803"/>
              <a:gd name="connsiteX24" fmla="*/ 2079349 w 2306781"/>
              <a:gd name="connsiteY24" fmla="*/ 1758704 h 2542803"/>
              <a:gd name="connsiteX25" fmla="*/ 2111858 w 2306781"/>
              <a:gd name="connsiteY25" fmla="*/ 1907443 h 2542803"/>
              <a:gd name="connsiteX26" fmla="*/ 2133679 w 2306781"/>
              <a:gd name="connsiteY26" fmla="*/ 2011204 h 2542803"/>
              <a:gd name="connsiteX27" fmla="*/ 2155054 w 2306781"/>
              <a:gd name="connsiteY27" fmla="*/ 2108284 h 2542803"/>
              <a:gd name="connsiteX28" fmla="*/ 2178211 w 2306781"/>
              <a:gd name="connsiteY28" fmla="*/ 2216053 h 2542803"/>
              <a:gd name="connsiteX29" fmla="*/ 2208938 w 2306781"/>
              <a:gd name="connsiteY29" fmla="*/ 2356330 h 2542803"/>
              <a:gd name="connsiteX30" fmla="*/ 2240111 w 2306781"/>
              <a:gd name="connsiteY30" fmla="*/ 2505069 h 2542803"/>
              <a:gd name="connsiteX31" fmla="*/ 2245455 w 2306781"/>
              <a:gd name="connsiteY31" fmla="*/ 2545148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06781" h="2542803">
                <a:moveTo>
                  <a:pt x="2245455" y="2545148"/>
                </a:moveTo>
                <a:cubicBezTo>
                  <a:pt x="2204485" y="2502397"/>
                  <a:pt x="2166633" y="2461427"/>
                  <a:pt x="2126999" y="2422238"/>
                </a:cubicBezTo>
                <a:cubicBezTo>
                  <a:pt x="1941298" y="2236538"/>
                  <a:pt x="1755153" y="2051283"/>
                  <a:pt x="1569007" y="1866028"/>
                </a:cubicBezTo>
                <a:cubicBezTo>
                  <a:pt x="1559655" y="1856676"/>
                  <a:pt x="1551639" y="1852223"/>
                  <a:pt x="1536498" y="1855785"/>
                </a:cubicBezTo>
                <a:cubicBezTo>
                  <a:pt x="1486176" y="1868700"/>
                  <a:pt x="1435409" y="1882505"/>
                  <a:pt x="1384197" y="1890521"/>
                </a:cubicBezTo>
                <a:cubicBezTo>
                  <a:pt x="1319180" y="1900763"/>
                  <a:pt x="1253717" y="1907443"/>
                  <a:pt x="1187809" y="1909669"/>
                </a:cubicBezTo>
                <a:cubicBezTo>
                  <a:pt x="1120119" y="1912341"/>
                  <a:pt x="1052430" y="1907443"/>
                  <a:pt x="986077" y="1898982"/>
                </a:cubicBezTo>
                <a:cubicBezTo>
                  <a:pt x="800822" y="1875825"/>
                  <a:pt x="625364" y="1818823"/>
                  <a:pt x="465937" y="1720406"/>
                </a:cubicBezTo>
                <a:cubicBezTo>
                  <a:pt x="316308" y="1628224"/>
                  <a:pt x="193399" y="1508432"/>
                  <a:pt x="106560" y="1354350"/>
                </a:cubicBezTo>
                <a:cubicBezTo>
                  <a:pt x="66481" y="1284879"/>
                  <a:pt x="38871" y="1210064"/>
                  <a:pt x="20167" y="1130797"/>
                </a:cubicBezTo>
                <a:cubicBezTo>
                  <a:pt x="-1208" y="1037724"/>
                  <a:pt x="-5216" y="944206"/>
                  <a:pt x="6362" y="850687"/>
                </a:cubicBezTo>
                <a:cubicBezTo>
                  <a:pt x="24175" y="709965"/>
                  <a:pt x="78060" y="582602"/>
                  <a:pt x="160890" y="467263"/>
                </a:cubicBezTo>
                <a:cubicBezTo>
                  <a:pt x="233033" y="366619"/>
                  <a:pt x="322098" y="282898"/>
                  <a:pt x="424522" y="214318"/>
                </a:cubicBezTo>
                <a:cubicBezTo>
                  <a:pt x="520712" y="149746"/>
                  <a:pt x="624028" y="100315"/>
                  <a:pt x="734914" y="65135"/>
                </a:cubicBezTo>
                <a:cubicBezTo>
                  <a:pt x="844463" y="30399"/>
                  <a:pt x="955795" y="9914"/>
                  <a:pt x="1070688" y="2789"/>
                </a:cubicBezTo>
                <a:cubicBezTo>
                  <a:pt x="1145948" y="-2109"/>
                  <a:pt x="1220763" y="-328"/>
                  <a:pt x="1295132" y="6352"/>
                </a:cubicBezTo>
                <a:cubicBezTo>
                  <a:pt x="1368165" y="13032"/>
                  <a:pt x="1440753" y="27282"/>
                  <a:pt x="1512451" y="46876"/>
                </a:cubicBezTo>
                <a:cubicBezTo>
                  <a:pt x="1631352" y="78940"/>
                  <a:pt x="1743574" y="125699"/>
                  <a:pt x="1847780" y="191162"/>
                </a:cubicBezTo>
                <a:cubicBezTo>
                  <a:pt x="2014777" y="295368"/>
                  <a:pt x="2147484" y="431192"/>
                  <a:pt x="2231650" y="611103"/>
                </a:cubicBezTo>
                <a:cubicBezTo>
                  <a:pt x="2270839" y="694824"/>
                  <a:pt x="2293995" y="782553"/>
                  <a:pt x="2305128" y="874735"/>
                </a:cubicBezTo>
                <a:cubicBezTo>
                  <a:pt x="2313145" y="941979"/>
                  <a:pt x="2310472" y="1008332"/>
                  <a:pt x="2300675" y="1073795"/>
                </a:cubicBezTo>
                <a:cubicBezTo>
                  <a:pt x="2283308" y="1192697"/>
                  <a:pt x="2239220" y="1302692"/>
                  <a:pt x="2173758" y="1403781"/>
                </a:cubicBezTo>
                <a:cubicBezTo>
                  <a:pt x="2141249" y="1454102"/>
                  <a:pt x="2105623" y="1503088"/>
                  <a:pt x="2061536" y="1543167"/>
                </a:cubicBezTo>
                <a:cubicBezTo>
                  <a:pt x="2038379" y="1564543"/>
                  <a:pt x="2040160" y="1585473"/>
                  <a:pt x="2045949" y="1610411"/>
                </a:cubicBezTo>
                <a:cubicBezTo>
                  <a:pt x="2057083" y="1659842"/>
                  <a:pt x="2068216" y="1709273"/>
                  <a:pt x="2079349" y="1758704"/>
                </a:cubicBezTo>
                <a:cubicBezTo>
                  <a:pt x="2090482" y="1808136"/>
                  <a:pt x="2101170" y="1857567"/>
                  <a:pt x="2111858" y="1907443"/>
                </a:cubicBezTo>
                <a:cubicBezTo>
                  <a:pt x="2119428" y="1941733"/>
                  <a:pt x="2126108" y="1976468"/>
                  <a:pt x="2133679" y="2011204"/>
                </a:cubicBezTo>
                <a:cubicBezTo>
                  <a:pt x="2140804" y="2043712"/>
                  <a:pt x="2147929" y="2075776"/>
                  <a:pt x="2155054" y="2108284"/>
                </a:cubicBezTo>
                <a:cubicBezTo>
                  <a:pt x="2163070" y="2144356"/>
                  <a:pt x="2170640" y="2179982"/>
                  <a:pt x="2178211" y="2216053"/>
                </a:cubicBezTo>
                <a:cubicBezTo>
                  <a:pt x="2188453" y="2262812"/>
                  <a:pt x="2199141" y="2309571"/>
                  <a:pt x="2208938" y="2356330"/>
                </a:cubicBezTo>
                <a:cubicBezTo>
                  <a:pt x="2219626" y="2405761"/>
                  <a:pt x="2230759" y="2455638"/>
                  <a:pt x="2240111" y="2505069"/>
                </a:cubicBezTo>
                <a:cubicBezTo>
                  <a:pt x="2242783" y="2515311"/>
                  <a:pt x="2251690" y="2525554"/>
                  <a:pt x="2245455" y="2545148"/>
                </a:cubicBezTo>
                <a:close/>
              </a:path>
            </a:pathLst>
          </a:custGeom>
          <a:solidFill>
            <a:schemeClr val="accent4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71">
            <a:extLst>
              <a:ext uri="{FF2B5EF4-FFF2-40B4-BE49-F238E27FC236}">
                <a16:creationId xmlns:a16="http://schemas.microsoft.com/office/drawing/2014/main" id="{A79D7960-D154-415C-AAA6-E5D59F45B901}"/>
              </a:ext>
            </a:extLst>
          </p:cNvPr>
          <p:cNvSpPr/>
          <p:nvPr/>
        </p:nvSpPr>
        <p:spPr>
          <a:xfrm>
            <a:off x="7925705" y="1514914"/>
            <a:ext cx="1082571" cy="1193336"/>
          </a:xfrm>
          <a:custGeom>
            <a:avLst/>
            <a:gdLst>
              <a:gd name="connsiteX0" fmla="*/ 60222 w 2306781"/>
              <a:gd name="connsiteY0" fmla="*/ 2543379 h 2542803"/>
              <a:gd name="connsiteX1" fmla="*/ 86941 w 2306781"/>
              <a:gd name="connsiteY1" fmla="*/ 2414680 h 2542803"/>
              <a:gd name="connsiteX2" fmla="*/ 206289 w 2306781"/>
              <a:gd name="connsiteY2" fmla="*/ 1866486 h 2542803"/>
              <a:gd name="connsiteX3" fmla="*/ 267744 w 2306781"/>
              <a:gd name="connsiteY3" fmla="*/ 1587267 h 2542803"/>
              <a:gd name="connsiteX4" fmla="*/ 253048 w 2306781"/>
              <a:gd name="connsiteY4" fmla="*/ 1550751 h 2542803"/>
              <a:gd name="connsiteX5" fmla="*/ 60222 w 2306781"/>
              <a:gd name="connsiteY5" fmla="*/ 1259954 h 2542803"/>
              <a:gd name="connsiteX6" fmla="*/ 2330 w 2306781"/>
              <a:gd name="connsiteY6" fmla="*/ 894787 h 2542803"/>
              <a:gd name="connsiteX7" fmla="*/ 193819 w 2306781"/>
              <a:gd name="connsiteY7" fmla="*/ 425415 h 2542803"/>
              <a:gd name="connsiteX8" fmla="*/ 786547 w 2306781"/>
              <a:gd name="connsiteY8" fmla="*/ 50006 h 2542803"/>
              <a:gd name="connsiteX9" fmla="*/ 1226082 w 2306781"/>
              <a:gd name="connsiteY9" fmla="*/ 1911 h 2542803"/>
              <a:gd name="connsiteX10" fmla="*/ 1868686 w 2306781"/>
              <a:gd name="connsiteY10" fmla="*/ 204534 h 2542803"/>
              <a:gd name="connsiteX11" fmla="*/ 2233407 w 2306781"/>
              <a:gd name="connsiteY11" fmla="*/ 613787 h 2542803"/>
              <a:gd name="connsiteX12" fmla="*/ 2304658 w 2306781"/>
              <a:gd name="connsiteY12" fmla="*/ 875638 h 2542803"/>
              <a:gd name="connsiteX13" fmla="*/ 2093129 w 2306781"/>
              <a:gd name="connsiteY13" fmla="*/ 1510226 h 2542803"/>
              <a:gd name="connsiteX14" fmla="*/ 1524005 w 2306781"/>
              <a:gd name="connsiteY14" fmla="*/ 1859360 h 2542803"/>
              <a:gd name="connsiteX15" fmla="*/ 1206933 w 2306781"/>
              <a:gd name="connsiteY15" fmla="*/ 1908346 h 2542803"/>
              <a:gd name="connsiteX16" fmla="*/ 777195 w 2306781"/>
              <a:gd name="connsiteY16" fmla="*/ 1857134 h 2542803"/>
              <a:gd name="connsiteX17" fmla="*/ 738006 w 2306781"/>
              <a:gd name="connsiteY17" fmla="*/ 1867376 h 2542803"/>
              <a:gd name="connsiteX18" fmla="*/ 126575 w 2306781"/>
              <a:gd name="connsiteY18" fmla="*/ 2477471 h 2542803"/>
              <a:gd name="connsiteX19" fmla="*/ 60222 w 2306781"/>
              <a:gd name="connsiteY19" fmla="*/ 2543379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81" h="2542803">
                <a:moveTo>
                  <a:pt x="60222" y="2543379"/>
                </a:moveTo>
                <a:cubicBezTo>
                  <a:pt x="70019" y="2496620"/>
                  <a:pt x="78481" y="2455650"/>
                  <a:pt x="86941" y="2414680"/>
                </a:cubicBezTo>
                <a:cubicBezTo>
                  <a:pt x="126575" y="2232097"/>
                  <a:pt x="166655" y="2049514"/>
                  <a:pt x="206289" y="1866486"/>
                </a:cubicBezTo>
                <a:cubicBezTo>
                  <a:pt x="226773" y="1773413"/>
                  <a:pt x="246813" y="1680340"/>
                  <a:pt x="267744" y="1587267"/>
                </a:cubicBezTo>
                <a:cubicBezTo>
                  <a:pt x="271751" y="1570345"/>
                  <a:pt x="262845" y="1560993"/>
                  <a:pt x="253048" y="1550751"/>
                </a:cubicBezTo>
                <a:cubicBezTo>
                  <a:pt x="170217" y="1466139"/>
                  <a:pt x="105645" y="1369503"/>
                  <a:pt x="60222" y="1259954"/>
                </a:cubicBezTo>
                <a:cubicBezTo>
                  <a:pt x="11682" y="1142833"/>
                  <a:pt x="-7022" y="1020369"/>
                  <a:pt x="2330" y="894787"/>
                </a:cubicBezTo>
                <a:cubicBezTo>
                  <a:pt x="15689" y="717993"/>
                  <a:pt x="82488" y="562130"/>
                  <a:pt x="193819" y="425415"/>
                </a:cubicBezTo>
                <a:cubicBezTo>
                  <a:pt x="349238" y="234371"/>
                  <a:pt x="551861" y="116360"/>
                  <a:pt x="786547" y="50006"/>
                </a:cubicBezTo>
                <a:cubicBezTo>
                  <a:pt x="930387" y="9036"/>
                  <a:pt x="1077344" y="-5659"/>
                  <a:pt x="1226082" y="1911"/>
                </a:cubicBezTo>
                <a:cubicBezTo>
                  <a:pt x="1457206" y="13935"/>
                  <a:pt x="1673188" y="77616"/>
                  <a:pt x="1868686" y="204534"/>
                </a:cubicBezTo>
                <a:cubicBezTo>
                  <a:pt x="2027221" y="307404"/>
                  <a:pt x="2152803" y="441001"/>
                  <a:pt x="2233407" y="613787"/>
                </a:cubicBezTo>
                <a:cubicBezTo>
                  <a:pt x="2272150" y="696618"/>
                  <a:pt x="2296198" y="783901"/>
                  <a:pt x="2304658" y="875638"/>
                </a:cubicBezTo>
                <a:cubicBezTo>
                  <a:pt x="2327370" y="1118340"/>
                  <a:pt x="2250774" y="1328088"/>
                  <a:pt x="2093129" y="1510226"/>
                </a:cubicBezTo>
                <a:cubicBezTo>
                  <a:pt x="1940828" y="1686575"/>
                  <a:pt x="1747112" y="1797015"/>
                  <a:pt x="1524005" y="1859360"/>
                </a:cubicBezTo>
                <a:cubicBezTo>
                  <a:pt x="1420244" y="1888307"/>
                  <a:pt x="1314702" y="1903893"/>
                  <a:pt x="1206933" y="1908346"/>
                </a:cubicBezTo>
                <a:cubicBezTo>
                  <a:pt x="1060867" y="1914581"/>
                  <a:pt x="917472" y="1896768"/>
                  <a:pt x="777195" y="1857134"/>
                </a:cubicBezTo>
                <a:cubicBezTo>
                  <a:pt x="760273" y="1852235"/>
                  <a:pt x="750030" y="1855353"/>
                  <a:pt x="738006" y="1867376"/>
                </a:cubicBezTo>
                <a:cubicBezTo>
                  <a:pt x="534493" y="2070890"/>
                  <a:pt x="330534" y="2274403"/>
                  <a:pt x="126575" y="2477471"/>
                </a:cubicBezTo>
                <a:cubicBezTo>
                  <a:pt x="106981" y="2498401"/>
                  <a:pt x="85606" y="2518441"/>
                  <a:pt x="60222" y="2543379"/>
                </a:cubicBezTo>
                <a:close/>
              </a:path>
            </a:pathLst>
          </a:custGeom>
          <a:solidFill>
            <a:schemeClr val="accent3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72">
            <a:extLst>
              <a:ext uri="{FF2B5EF4-FFF2-40B4-BE49-F238E27FC236}">
                <a16:creationId xmlns:a16="http://schemas.microsoft.com/office/drawing/2014/main" id="{429A2F00-8895-4C98-9D0B-A70BF869B960}"/>
              </a:ext>
            </a:extLst>
          </p:cNvPr>
          <p:cNvSpPr/>
          <p:nvPr/>
        </p:nvSpPr>
        <p:spPr>
          <a:xfrm>
            <a:off x="7837929" y="5221620"/>
            <a:ext cx="1258123" cy="896569"/>
          </a:xfrm>
          <a:custGeom>
            <a:avLst/>
            <a:gdLst>
              <a:gd name="connsiteX0" fmla="*/ 16781 w 2680854"/>
              <a:gd name="connsiteY0" fmla="*/ 95842 h 1910442"/>
              <a:gd name="connsiteX1" fmla="*/ 167746 w 2680854"/>
              <a:gd name="connsiteY1" fmla="*/ 119890 h 1910442"/>
              <a:gd name="connsiteX2" fmla="*/ 405994 w 2680854"/>
              <a:gd name="connsiteY2" fmla="*/ 160414 h 1910442"/>
              <a:gd name="connsiteX3" fmla="*/ 580561 w 2680854"/>
              <a:gd name="connsiteY3" fmla="*/ 191587 h 1910442"/>
              <a:gd name="connsiteX4" fmla="*/ 775169 w 2680854"/>
              <a:gd name="connsiteY4" fmla="*/ 224987 h 1910442"/>
              <a:gd name="connsiteX5" fmla="*/ 797880 w 2680854"/>
              <a:gd name="connsiteY5" fmla="*/ 217861 h 1910442"/>
              <a:gd name="connsiteX6" fmla="*/ 1176851 w 2680854"/>
              <a:gd name="connsiteY6" fmla="*/ 45966 h 1910442"/>
              <a:gd name="connsiteX7" fmla="*/ 1643552 w 2680854"/>
              <a:gd name="connsiteY7" fmla="*/ 5442 h 1910442"/>
              <a:gd name="connsiteX8" fmla="*/ 1966412 w 2680854"/>
              <a:gd name="connsiteY8" fmla="*/ 71350 h 1910442"/>
              <a:gd name="connsiteX9" fmla="*/ 2584523 w 2680854"/>
              <a:gd name="connsiteY9" fmla="*/ 566551 h 1910442"/>
              <a:gd name="connsiteX10" fmla="*/ 2683385 w 2680854"/>
              <a:gd name="connsiteY10" fmla="*/ 1003859 h 1910442"/>
              <a:gd name="connsiteX11" fmla="*/ 2418862 w 2680854"/>
              <a:gd name="connsiteY11" fmla="*/ 1565414 h 1910442"/>
              <a:gd name="connsiteX12" fmla="*/ 1953053 w 2680854"/>
              <a:gd name="connsiteY12" fmla="*/ 1844187 h 1910442"/>
              <a:gd name="connsiteX13" fmla="*/ 1473883 w 2680854"/>
              <a:gd name="connsiteY13" fmla="*/ 1909205 h 1910442"/>
              <a:gd name="connsiteX14" fmla="*/ 680760 w 2680854"/>
              <a:gd name="connsiteY14" fmla="*/ 1602376 h 1910442"/>
              <a:gd name="connsiteX15" fmla="*/ 410448 w 2680854"/>
              <a:gd name="connsiteY15" fmla="*/ 1190005 h 1910442"/>
              <a:gd name="connsiteX16" fmla="*/ 388627 w 2680854"/>
              <a:gd name="connsiteY16" fmla="*/ 816378 h 1910442"/>
              <a:gd name="connsiteX17" fmla="*/ 469230 w 2680854"/>
              <a:gd name="connsiteY17" fmla="*/ 580801 h 1910442"/>
              <a:gd name="connsiteX18" fmla="*/ 461215 w 2680854"/>
              <a:gd name="connsiteY18" fmla="*/ 545175 h 1910442"/>
              <a:gd name="connsiteX19" fmla="*/ 13218 w 2680854"/>
              <a:gd name="connsiteY19" fmla="*/ 187134 h 1910442"/>
              <a:gd name="connsiteX20" fmla="*/ 6538 w 2680854"/>
              <a:gd name="connsiteY20" fmla="*/ 179118 h 1910442"/>
              <a:gd name="connsiteX21" fmla="*/ 16781 w 2680854"/>
              <a:gd name="connsiteY21" fmla="*/ 95842 h 19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80854" h="1910442">
                <a:moveTo>
                  <a:pt x="16781" y="95842"/>
                </a:moveTo>
                <a:cubicBezTo>
                  <a:pt x="67993" y="99405"/>
                  <a:pt x="117424" y="111874"/>
                  <a:pt x="167746" y="119890"/>
                </a:cubicBezTo>
                <a:cubicBezTo>
                  <a:pt x="247459" y="132804"/>
                  <a:pt x="326726" y="146609"/>
                  <a:pt x="405994" y="160414"/>
                </a:cubicBezTo>
                <a:cubicBezTo>
                  <a:pt x="464332" y="170657"/>
                  <a:pt x="522669" y="181345"/>
                  <a:pt x="580561" y="191587"/>
                </a:cubicBezTo>
                <a:cubicBezTo>
                  <a:pt x="645579" y="203166"/>
                  <a:pt x="710151" y="213853"/>
                  <a:pt x="775169" y="224987"/>
                </a:cubicBezTo>
                <a:cubicBezTo>
                  <a:pt x="784075" y="226768"/>
                  <a:pt x="791200" y="222314"/>
                  <a:pt x="797880" y="217861"/>
                </a:cubicBezTo>
                <a:cubicBezTo>
                  <a:pt x="913665" y="137703"/>
                  <a:pt x="1041027" y="81147"/>
                  <a:pt x="1176851" y="45966"/>
                </a:cubicBezTo>
                <a:cubicBezTo>
                  <a:pt x="1330043" y="6332"/>
                  <a:pt x="1485462" y="-9254"/>
                  <a:pt x="1643552" y="5442"/>
                </a:cubicBezTo>
                <a:cubicBezTo>
                  <a:pt x="1753992" y="15684"/>
                  <a:pt x="1862206" y="34833"/>
                  <a:pt x="1966412" y="71350"/>
                </a:cubicBezTo>
                <a:cubicBezTo>
                  <a:pt x="2230490" y="163532"/>
                  <a:pt x="2446027" y="317169"/>
                  <a:pt x="2584523" y="566551"/>
                </a:cubicBezTo>
                <a:cubicBezTo>
                  <a:pt x="2659783" y="702820"/>
                  <a:pt x="2693182" y="848887"/>
                  <a:pt x="2683385" y="1003859"/>
                </a:cubicBezTo>
                <a:cubicBezTo>
                  <a:pt x="2669134" y="1225186"/>
                  <a:pt x="2574281" y="1410441"/>
                  <a:pt x="2418862" y="1565414"/>
                </a:cubicBezTo>
                <a:cubicBezTo>
                  <a:pt x="2287046" y="1696784"/>
                  <a:pt x="2129846" y="1786295"/>
                  <a:pt x="1953053" y="1844187"/>
                </a:cubicBezTo>
                <a:cubicBezTo>
                  <a:pt x="1797189" y="1894954"/>
                  <a:pt x="1637317" y="1916775"/>
                  <a:pt x="1473883" y="1909205"/>
                </a:cubicBezTo>
                <a:cubicBezTo>
                  <a:pt x="1175516" y="1895845"/>
                  <a:pt x="906985" y="1801881"/>
                  <a:pt x="680760" y="1602376"/>
                </a:cubicBezTo>
                <a:cubicBezTo>
                  <a:pt x="553397" y="1490154"/>
                  <a:pt x="460324" y="1353439"/>
                  <a:pt x="410448" y="1190005"/>
                </a:cubicBezTo>
                <a:cubicBezTo>
                  <a:pt x="373485" y="1067986"/>
                  <a:pt x="365470" y="943295"/>
                  <a:pt x="388627" y="816378"/>
                </a:cubicBezTo>
                <a:cubicBezTo>
                  <a:pt x="403768" y="733547"/>
                  <a:pt x="429151" y="654725"/>
                  <a:pt x="469230" y="580801"/>
                </a:cubicBezTo>
                <a:cubicBezTo>
                  <a:pt x="478137" y="564324"/>
                  <a:pt x="475020" y="555863"/>
                  <a:pt x="461215" y="545175"/>
                </a:cubicBezTo>
                <a:cubicBezTo>
                  <a:pt x="311586" y="425828"/>
                  <a:pt x="162402" y="306481"/>
                  <a:pt x="13218" y="187134"/>
                </a:cubicBezTo>
                <a:cubicBezTo>
                  <a:pt x="10101" y="184907"/>
                  <a:pt x="7429" y="182681"/>
                  <a:pt x="6538" y="179118"/>
                </a:cubicBezTo>
                <a:cubicBezTo>
                  <a:pt x="-3259" y="149281"/>
                  <a:pt x="-3704" y="121226"/>
                  <a:pt x="16781" y="95842"/>
                </a:cubicBezTo>
                <a:close/>
              </a:path>
            </a:pathLst>
          </a:custGeom>
          <a:solidFill>
            <a:schemeClr val="accent2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90">
            <a:extLst>
              <a:ext uri="{FF2B5EF4-FFF2-40B4-BE49-F238E27FC236}">
                <a16:creationId xmlns:a16="http://schemas.microsoft.com/office/drawing/2014/main" id="{59782237-BA0C-4624-82E0-E1CEC3E09264}"/>
              </a:ext>
            </a:extLst>
          </p:cNvPr>
          <p:cNvSpPr/>
          <p:nvPr/>
        </p:nvSpPr>
        <p:spPr>
          <a:xfrm>
            <a:off x="3095948" y="5211170"/>
            <a:ext cx="1082571" cy="907019"/>
          </a:xfrm>
          <a:custGeom>
            <a:avLst/>
            <a:gdLst>
              <a:gd name="connsiteX0" fmla="*/ 1154835 w 2306781"/>
              <a:gd name="connsiteY0" fmla="*/ 1935385 h 1932709"/>
              <a:gd name="connsiteX1" fmla="*/ 777645 w 2306781"/>
              <a:gd name="connsiteY1" fmla="*/ 1885064 h 1932709"/>
              <a:gd name="connsiteX2" fmla="*/ 337665 w 2306781"/>
              <a:gd name="connsiteY2" fmla="*/ 1656612 h 1932709"/>
              <a:gd name="connsiteX3" fmla="*/ 124799 w 2306781"/>
              <a:gd name="connsiteY3" fmla="*/ 1414355 h 1932709"/>
              <a:gd name="connsiteX4" fmla="*/ 9015 w 2306781"/>
              <a:gd name="connsiteY4" fmla="*/ 1100401 h 1932709"/>
              <a:gd name="connsiteX5" fmla="*/ 23711 w 2306781"/>
              <a:gd name="connsiteY5" fmla="*/ 787784 h 1932709"/>
              <a:gd name="connsiteX6" fmla="*/ 232123 w 2306781"/>
              <a:gd name="connsiteY6" fmla="*/ 408367 h 1932709"/>
              <a:gd name="connsiteX7" fmla="*/ 755379 w 2306781"/>
              <a:gd name="connsiteY7" fmla="*/ 86843 h 1932709"/>
              <a:gd name="connsiteX8" fmla="*/ 1002534 w 2306781"/>
              <a:gd name="connsiteY8" fmla="*/ 35630 h 1932709"/>
              <a:gd name="connsiteX9" fmla="*/ 1270620 w 2306781"/>
              <a:gd name="connsiteY9" fmla="*/ 32958 h 1932709"/>
              <a:gd name="connsiteX10" fmla="*/ 1678537 w 2306781"/>
              <a:gd name="connsiteY10" fmla="*/ 131820 h 1932709"/>
              <a:gd name="connsiteX11" fmla="*/ 1885168 w 2306781"/>
              <a:gd name="connsiteY11" fmla="*/ 243151 h 1932709"/>
              <a:gd name="connsiteX12" fmla="*/ 1915895 w 2306781"/>
              <a:gd name="connsiteY12" fmla="*/ 242261 h 1932709"/>
              <a:gd name="connsiteX13" fmla="*/ 2232076 w 2306781"/>
              <a:gd name="connsiteY13" fmla="*/ 8465 h 1932709"/>
              <a:gd name="connsiteX14" fmla="*/ 2246772 w 2306781"/>
              <a:gd name="connsiteY14" fmla="*/ 895 h 1932709"/>
              <a:gd name="connsiteX15" fmla="*/ 2249444 w 2306781"/>
              <a:gd name="connsiteY15" fmla="*/ 17372 h 1932709"/>
              <a:gd name="connsiteX16" fmla="*/ 2233857 w 2306781"/>
              <a:gd name="connsiteY16" fmla="*/ 216432 h 1932709"/>
              <a:gd name="connsiteX17" fmla="*/ 2222724 w 2306781"/>
              <a:gd name="connsiteY17" fmla="*/ 362499 h 1932709"/>
              <a:gd name="connsiteX18" fmla="*/ 2206247 w 2306781"/>
              <a:gd name="connsiteY18" fmla="*/ 568238 h 1932709"/>
              <a:gd name="connsiteX19" fmla="*/ 2211146 w 2306781"/>
              <a:gd name="connsiteY19" fmla="*/ 595849 h 1932709"/>
              <a:gd name="connsiteX20" fmla="*/ 2301992 w 2306781"/>
              <a:gd name="connsiteY20" fmla="*/ 868387 h 1932709"/>
              <a:gd name="connsiteX21" fmla="*/ 2191997 w 2306781"/>
              <a:gd name="connsiteY21" fmla="*/ 1403222 h 1932709"/>
              <a:gd name="connsiteX22" fmla="*/ 1870027 w 2306781"/>
              <a:gd name="connsiteY22" fmla="*/ 1731872 h 1932709"/>
              <a:gd name="connsiteX23" fmla="*/ 1503970 w 2306781"/>
              <a:gd name="connsiteY23" fmla="*/ 1893525 h 1932709"/>
              <a:gd name="connsiteX24" fmla="*/ 1154835 w 2306781"/>
              <a:gd name="connsiteY24" fmla="*/ 1935385 h 19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06781" h="1932709">
                <a:moveTo>
                  <a:pt x="1154835" y="1935385"/>
                </a:moveTo>
                <a:cubicBezTo>
                  <a:pt x="1027473" y="1938948"/>
                  <a:pt x="901000" y="1920244"/>
                  <a:pt x="777645" y="1885064"/>
                </a:cubicBezTo>
                <a:cubicBezTo>
                  <a:pt x="615993" y="1838750"/>
                  <a:pt x="468145" y="1764380"/>
                  <a:pt x="337665" y="1656612"/>
                </a:cubicBezTo>
                <a:cubicBezTo>
                  <a:pt x="253498" y="1587142"/>
                  <a:pt x="181356" y="1506983"/>
                  <a:pt x="124799" y="1414355"/>
                </a:cubicBezTo>
                <a:cubicBezTo>
                  <a:pt x="65571" y="1317720"/>
                  <a:pt x="25937" y="1213069"/>
                  <a:pt x="9015" y="1100401"/>
                </a:cubicBezTo>
                <a:cubicBezTo>
                  <a:pt x="-6571" y="994860"/>
                  <a:pt x="-2118" y="890654"/>
                  <a:pt x="23711" y="787784"/>
                </a:cubicBezTo>
                <a:cubicBezTo>
                  <a:pt x="60227" y="643498"/>
                  <a:pt x="131034" y="517472"/>
                  <a:pt x="232123" y="408367"/>
                </a:cubicBezTo>
                <a:cubicBezTo>
                  <a:pt x="376408" y="252058"/>
                  <a:pt x="553202" y="149188"/>
                  <a:pt x="755379" y="86843"/>
                </a:cubicBezTo>
                <a:cubicBezTo>
                  <a:pt x="836428" y="61904"/>
                  <a:pt x="918813" y="44091"/>
                  <a:pt x="1002534" y="35630"/>
                </a:cubicBezTo>
                <a:cubicBezTo>
                  <a:pt x="1091599" y="26278"/>
                  <a:pt x="1181110" y="25388"/>
                  <a:pt x="1270620" y="32958"/>
                </a:cubicBezTo>
                <a:cubicBezTo>
                  <a:pt x="1411788" y="44537"/>
                  <a:pt x="1548057" y="77045"/>
                  <a:pt x="1678537" y="131820"/>
                </a:cubicBezTo>
                <a:cubicBezTo>
                  <a:pt x="1751125" y="162102"/>
                  <a:pt x="1820596" y="198619"/>
                  <a:pt x="1885168" y="243151"/>
                </a:cubicBezTo>
                <a:cubicBezTo>
                  <a:pt x="1896746" y="251167"/>
                  <a:pt x="1904317" y="250722"/>
                  <a:pt x="1915895" y="242261"/>
                </a:cubicBezTo>
                <a:cubicBezTo>
                  <a:pt x="2020992" y="163884"/>
                  <a:pt x="2126534" y="86397"/>
                  <a:pt x="2232076" y="8465"/>
                </a:cubicBezTo>
                <a:cubicBezTo>
                  <a:pt x="2236529" y="5348"/>
                  <a:pt x="2240092" y="-2668"/>
                  <a:pt x="2246772" y="895"/>
                </a:cubicBezTo>
                <a:cubicBezTo>
                  <a:pt x="2252561" y="4012"/>
                  <a:pt x="2249889" y="12028"/>
                  <a:pt x="2249444" y="17372"/>
                </a:cubicBezTo>
                <a:cubicBezTo>
                  <a:pt x="2243654" y="83725"/>
                  <a:pt x="2239201" y="150079"/>
                  <a:pt x="2233857" y="216432"/>
                </a:cubicBezTo>
                <a:cubicBezTo>
                  <a:pt x="2229849" y="264972"/>
                  <a:pt x="2225841" y="313958"/>
                  <a:pt x="2222724" y="362499"/>
                </a:cubicBezTo>
                <a:cubicBezTo>
                  <a:pt x="2218271" y="431078"/>
                  <a:pt x="2212036" y="499659"/>
                  <a:pt x="2206247" y="568238"/>
                </a:cubicBezTo>
                <a:cubicBezTo>
                  <a:pt x="2205356" y="578036"/>
                  <a:pt x="2206247" y="586497"/>
                  <a:pt x="2211146" y="595849"/>
                </a:cubicBezTo>
                <a:cubicBezTo>
                  <a:pt x="2257014" y="681351"/>
                  <a:pt x="2288187" y="772197"/>
                  <a:pt x="2301992" y="868387"/>
                </a:cubicBezTo>
                <a:cubicBezTo>
                  <a:pt x="2328711" y="1059432"/>
                  <a:pt x="2289968" y="1237562"/>
                  <a:pt x="2191997" y="1403222"/>
                </a:cubicBezTo>
                <a:cubicBezTo>
                  <a:pt x="2111393" y="1538601"/>
                  <a:pt x="2001843" y="1645924"/>
                  <a:pt x="1870027" y="1731872"/>
                </a:cubicBezTo>
                <a:cubicBezTo>
                  <a:pt x="1756914" y="1805796"/>
                  <a:pt x="1634450" y="1859235"/>
                  <a:pt x="1503970" y="1893525"/>
                </a:cubicBezTo>
                <a:cubicBezTo>
                  <a:pt x="1389967" y="1922471"/>
                  <a:pt x="1274183" y="1938057"/>
                  <a:pt x="1154835" y="1935385"/>
                </a:cubicBezTo>
                <a:close/>
              </a:path>
            </a:pathLst>
          </a:custGeom>
          <a:solidFill>
            <a:schemeClr val="accent1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Rectangle 7">
            <a:extLst>
              <a:ext uri="{FF2B5EF4-FFF2-40B4-BE49-F238E27FC236}">
                <a16:creationId xmlns:a16="http://schemas.microsoft.com/office/drawing/2014/main" id="{E5127218-56BA-4C43-AAA9-0D116AB9BAAB}"/>
              </a:ext>
            </a:extLst>
          </p:cNvPr>
          <p:cNvSpPr/>
          <p:nvPr/>
        </p:nvSpPr>
        <p:spPr>
          <a:xfrm>
            <a:off x="3489021" y="5509530"/>
            <a:ext cx="317123" cy="3171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2" name="Rectangle 15">
            <a:extLst>
              <a:ext uri="{FF2B5EF4-FFF2-40B4-BE49-F238E27FC236}">
                <a16:creationId xmlns:a16="http://schemas.microsoft.com/office/drawing/2014/main" id="{7F4AB942-40E7-4071-8576-51A99C99618C}"/>
              </a:ext>
            </a:extLst>
          </p:cNvPr>
          <p:cNvSpPr/>
          <p:nvPr/>
        </p:nvSpPr>
        <p:spPr>
          <a:xfrm rot="5400000">
            <a:off x="8362721" y="1797768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3" name="Parallelogram 30">
            <a:extLst>
              <a:ext uri="{FF2B5EF4-FFF2-40B4-BE49-F238E27FC236}">
                <a16:creationId xmlns:a16="http://schemas.microsoft.com/office/drawing/2014/main" id="{9C1B8AC0-AFB1-40FF-BD21-12AB956A90C2}"/>
              </a:ext>
            </a:extLst>
          </p:cNvPr>
          <p:cNvSpPr/>
          <p:nvPr/>
        </p:nvSpPr>
        <p:spPr>
          <a:xfrm flipH="1">
            <a:off x="3458059" y="1789069"/>
            <a:ext cx="346315" cy="34717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4" name="Donut 24">
            <a:extLst>
              <a:ext uri="{FF2B5EF4-FFF2-40B4-BE49-F238E27FC236}">
                <a16:creationId xmlns:a16="http://schemas.microsoft.com/office/drawing/2014/main" id="{C077BAEB-FD05-4BDB-8B62-94AE246CC578}"/>
              </a:ext>
            </a:extLst>
          </p:cNvPr>
          <p:cNvSpPr/>
          <p:nvPr/>
        </p:nvSpPr>
        <p:spPr>
          <a:xfrm>
            <a:off x="8378799" y="5448380"/>
            <a:ext cx="388292" cy="39145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FE6327E0-0FBB-406B-A8FF-CB5FE62A004C}"/>
              </a:ext>
            </a:extLst>
          </p:cNvPr>
          <p:cNvGrpSpPr/>
          <p:nvPr/>
        </p:nvGrpSpPr>
        <p:grpSpPr>
          <a:xfrm>
            <a:off x="9254917" y="1529061"/>
            <a:ext cx="1996849" cy="976118"/>
            <a:chOff x="9254917" y="1613021"/>
            <a:chExt cx="1996849" cy="976118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CA685C-8CF7-4E48-8F04-266971F7C5EF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09FC21-ADC8-46DF-BEF1-4D2F81A8ED33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A85C7229-D9B5-4F15-997F-6E31A650B895}"/>
              </a:ext>
            </a:extLst>
          </p:cNvPr>
          <p:cNvGrpSpPr/>
          <p:nvPr/>
        </p:nvGrpSpPr>
        <p:grpSpPr>
          <a:xfrm>
            <a:off x="9254917" y="5233804"/>
            <a:ext cx="1996849" cy="976118"/>
            <a:chOff x="9254917" y="1613021"/>
            <a:chExt cx="1996849" cy="976118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6B8FC1C-FE79-4771-86B1-7BFFF89FB747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3E68B97-649E-40C3-94AC-C5B32607243C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845071F2-2669-4D63-BA82-01820880185B}"/>
              </a:ext>
            </a:extLst>
          </p:cNvPr>
          <p:cNvGrpSpPr/>
          <p:nvPr/>
        </p:nvGrpSpPr>
        <p:grpSpPr>
          <a:xfrm flipH="1">
            <a:off x="845730" y="1529061"/>
            <a:ext cx="1996849" cy="976118"/>
            <a:chOff x="9254917" y="1613021"/>
            <a:chExt cx="1996849" cy="97611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3498B0E-B6CE-4977-BB45-97F47FC6DF6A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5F22094-BC4F-4267-99DC-6764AEEDEE91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DFF0AFEE-687C-4598-AEB8-6731B5491F59}"/>
              </a:ext>
            </a:extLst>
          </p:cNvPr>
          <p:cNvGrpSpPr/>
          <p:nvPr/>
        </p:nvGrpSpPr>
        <p:grpSpPr>
          <a:xfrm flipH="1">
            <a:off x="845730" y="5233804"/>
            <a:ext cx="1996849" cy="976118"/>
            <a:chOff x="9254917" y="1613021"/>
            <a:chExt cx="1996849" cy="97611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6153377-0D08-4355-A419-34B4FAAC11E8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326A78B-3A27-4DD2-8995-087361631972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8275BEFB-4BD2-40E3-B3B3-4E1C91B050A4}"/>
              </a:ext>
            </a:extLst>
          </p:cNvPr>
          <p:cNvGrpSpPr/>
          <p:nvPr/>
        </p:nvGrpSpPr>
        <p:grpSpPr>
          <a:xfrm>
            <a:off x="736644" y="3357041"/>
            <a:ext cx="10718713" cy="1022674"/>
            <a:chOff x="634180" y="3357041"/>
            <a:chExt cx="10718713" cy="1022674"/>
          </a:xfrm>
        </p:grpSpPr>
        <p:grpSp>
          <p:nvGrpSpPr>
            <p:cNvPr id="169" name="Group 47">
              <a:extLst>
                <a:ext uri="{FF2B5EF4-FFF2-40B4-BE49-F238E27FC236}">
                  <a16:creationId xmlns:a16="http://schemas.microsoft.com/office/drawing/2014/main" id="{EC7AE786-7483-472E-A32B-7F5FFA734C7A}"/>
                </a:ext>
              </a:extLst>
            </p:cNvPr>
            <p:cNvGrpSpPr/>
            <p:nvPr/>
          </p:nvGrpSpPr>
          <p:grpSpPr>
            <a:xfrm>
              <a:off x="8292893" y="3357041"/>
              <a:ext cx="3060000" cy="1022673"/>
              <a:chOff x="6760489" y="1552506"/>
              <a:chExt cx="1947202" cy="1022673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8566AAB-94A5-465C-9AE7-3D3676A309C3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B482FA2-35B2-49C5-8B6E-5E6FC7648569}"/>
                  </a:ext>
                </a:extLst>
              </p:cNvPr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72" name="Group 48">
              <a:extLst>
                <a:ext uri="{FF2B5EF4-FFF2-40B4-BE49-F238E27FC236}">
                  <a16:creationId xmlns:a16="http://schemas.microsoft.com/office/drawing/2014/main" id="{63050572-91DC-4400-AACA-C13E074A87B8}"/>
                </a:ext>
              </a:extLst>
            </p:cNvPr>
            <p:cNvGrpSpPr/>
            <p:nvPr/>
          </p:nvGrpSpPr>
          <p:grpSpPr>
            <a:xfrm>
              <a:off x="634180" y="3364086"/>
              <a:ext cx="3060000" cy="1015629"/>
              <a:chOff x="6760489" y="1552506"/>
              <a:chExt cx="1947202" cy="101562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29D5A36-D7D7-4DFC-87DF-075EA82101B8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7B5DAC-6E32-404B-8664-7A032D2C7F10}"/>
                  </a:ext>
                </a:extLst>
              </p:cNvPr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sp>
          <p:nvSpPr>
            <p:cNvPr id="175" name="L-Shape 51">
              <a:extLst>
                <a:ext uri="{FF2B5EF4-FFF2-40B4-BE49-F238E27FC236}">
                  <a16:creationId xmlns:a16="http://schemas.microsoft.com/office/drawing/2014/main" id="{1442A731-A734-4F3F-9C26-83879B2CECF8}"/>
                </a:ext>
              </a:extLst>
            </p:cNvPr>
            <p:cNvSpPr/>
            <p:nvPr/>
          </p:nvSpPr>
          <p:spPr>
            <a:xfrm rot="2700000">
              <a:off x="7847895" y="3723627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6" name="L-Shape 52">
              <a:extLst>
                <a:ext uri="{FF2B5EF4-FFF2-40B4-BE49-F238E27FC236}">
                  <a16:creationId xmlns:a16="http://schemas.microsoft.com/office/drawing/2014/main" id="{1558E9FE-B295-4931-8D51-35F3BE57DC01}"/>
                </a:ext>
              </a:extLst>
            </p:cNvPr>
            <p:cNvSpPr/>
            <p:nvPr/>
          </p:nvSpPr>
          <p:spPr>
            <a:xfrm rot="13500000">
              <a:off x="3798863" y="3723628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e 3">
            <a:extLst>
              <a:ext uri="{FF2B5EF4-FFF2-40B4-BE49-F238E27FC236}">
                <a16:creationId xmlns:a16="http://schemas.microsoft.com/office/drawing/2014/main" id="{F9470DE9-B910-45D9-A5CD-4EACEE381D99}"/>
              </a:ext>
            </a:extLst>
          </p:cNvPr>
          <p:cNvSpPr/>
          <p:nvPr/>
        </p:nvSpPr>
        <p:spPr>
          <a:xfrm rot="3600000">
            <a:off x="886214" y="20424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Pie 4">
            <a:extLst>
              <a:ext uri="{FF2B5EF4-FFF2-40B4-BE49-F238E27FC236}">
                <a16:creationId xmlns:a16="http://schemas.microsoft.com/office/drawing/2014/main" id="{358FFC9B-E813-49C8-B2BB-B8BE1A639E68}"/>
              </a:ext>
            </a:extLst>
          </p:cNvPr>
          <p:cNvSpPr/>
          <p:nvPr/>
        </p:nvSpPr>
        <p:spPr>
          <a:xfrm rot="72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Pie 5">
            <a:extLst>
              <a:ext uri="{FF2B5EF4-FFF2-40B4-BE49-F238E27FC236}">
                <a16:creationId xmlns:a16="http://schemas.microsoft.com/office/drawing/2014/main" id="{4636BDE6-4642-4DA8-AACB-C4331A224516}"/>
              </a:ext>
            </a:extLst>
          </p:cNvPr>
          <p:cNvSpPr/>
          <p:nvPr/>
        </p:nvSpPr>
        <p:spPr>
          <a:xfrm rot="144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20EF34EC-340D-40FA-94B3-A15A247FF387}"/>
              </a:ext>
            </a:extLst>
          </p:cNvPr>
          <p:cNvSpPr/>
          <p:nvPr/>
        </p:nvSpPr>
        <p:spPr>
          <a:xfrm>
            <a:off x="882697" y="2052023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e 6">
            <a:extLst>
              <a:ext uri="{FF2B5EF4-FFF2-40B4-BE49-F238E27FC236}">
                <a16:creationId xmlns:a16="http://schemas.microsoft.com/office/drawing/2014/main" id="{B1651D2A-56C7-4851-B15A-66EE376774D5}"/>
              </a:ext>
            </a:extLst>
          </p:cNvPr>
          <p:cNvSpPr/>
          <p:nvPr/>
        </p:nvSpPr>
        <p:spPr>
          <a:xfrm rot="10800000">
            <a:off x="891489" y="2060815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AA522D7-215B-428F-A397-F92A9633B941}"/>
              </a:ext>
            </a:extLst>
          </p:cNvPr>
          <p:cNvSpPr/>
          <p:nvPr/>
        </p:nvSpPr>
        <p:spPr>
          <a:xfrm>
            <a:off x="1741290" y="2910617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1C49B5A5-1F4D-459E-A661-C80096BFEE5C}"/>
              </a:ext>
            </a:extLst>
          </p:cNvPr>
          <p:cNvGrpSpPr/>
          <p:nvPr/>
        </p:nvGrpSpPr>
        <p:grpSpPr>
          <a:xfrm>
            <a:off x="3383606" y="2929281"/>
            <a:ext cx="1111657" cy="863315"/>
            <a:chOff x="3233964" y="1954419"/>
            <a:chExt cx="1410044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FD39E-50F2-4316-8BA9-EE85FDBFB2A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192B6F-502C-4FD1-A2AF-40345A426C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35D845-8418-4DD9-82CE-27F657209CD4}"/>
              </a:ext>
            </a:extLst>
          </p:cNvPr>
          <p:cNvSpPr txBox="1"/>
          <p:nvPr/>
        </p:nvSpPr>
        <p:spPr>
          <a:xfrm>
            <a:off x="2519841" y="297635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901EA-ED03-4FAB-8153-BB5BBACDF20F}"/>
              </a:ext>
            </a:extLst>
          </p:cNvPr>
          <p:cNvSpPr txBox="1"/>
          <p:nvPr/>
        </p:nvSpPr>
        <p:spPr>
          <a:xfrm>
            <a:off x="1951114" y="336688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AA4D6-C105-41E5-B8BA-E43C747ECCC7}"/>
              </a:ext>
            </a:extLst>
          </p:cNvPr>
          <p:cNvSpPr txBox="1"/>
          <p:nvPr/>
        </p:nvSpPr>
        <p:spPr>
          <a:xfrm>
            <a:off x="195111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AE4C5-62DA-46E2-8CF6-6AF392C00288}"/>
              </a:ext>
            </a:extLst>
          </p:cNvPr>
          <p:cNvSpPr txBox="1"/>
          <p:nvPr/>
        </p:nvSpPr>
        <p:spPr>
          <a:xfrm>
            <a:off x="2519841" y="433228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A53BC-CCDD-4A6A-8FDF-23F08E867F2A}"/>
              </a:ext>
            </a:extLst>
          </p:cNvPr>
          <p:cNvSpPr txBox="1"/>
          <p:nvPr/>
        </p:nvSpPr>
        <p:spPr>
          <a:xfrm>
            <a:off x="309997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arallelogram 15">
            <a:extLst>
              <a:ext uri="{FF2B5EF4-FFF2-40B4-BE49-F238E27FC236}">
                <a16:creationId xmlns:a16="http://schemas.microsoft.com/office/drawing/2014/main" id="{AB64C67B-20D0-4CFD-BE27-E124CF674EA9}"/>
              </a:ext>
            </a:extLst>
          </p:cNvPr>
          <p:cNvSpPr/>
          <p:nvPr/>
        </p:nvSpPr>
        <p:spPr>
          <a:xfrm flipH="1">
            <a:off x="2542752" y="523116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83B02407-9354-4A19-8499-F19BD5A6B8F9}"/>
              </a:ext>
            </a:extLst>
          </p:cNvPr>
          <p:cNvSpPr/>
          <p:nvPr/>
        </p:nvSpPr>
        <p:spPr>
          <a:xfrm>
            <a:off x="3893429" y="443305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1D41731-DA67-4C52-AA99-F6B05E7663D5}"/>
              </a:ext>
            </a:extLst>
          </p:cNvPr>
          <p:cNvSpPr/>
          <p:nvPr/>
        </p:nvSpPr>
        <p:spPr>
          <a:xfrm>
            <a:off x="1343188" y="306661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EC0D6886-1A91-4A8D-9148-005B03690B81}"/>
              </a:ext>
            </a:extLst>
          </p:cNvPr>
          <p:cNvSpPr/>
          <p:nvPr/>
        </p:nvSpPr>
        <p:spPr>
          <a:xfrm>
            <a:off x="2582448" y="23101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CE0D9AC-148D-48BA-99BD-10889A861210}"/>
              </a:ext>
            </a:extLst>
          </p:cNvPr>
          <p:cNvSpPr/>
          <p:nvPr/>
        </p:nvSpPr>
        <p:spPr>
          <a:xfrm rot="2700000">
            <a:off x="1374446" y="43977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9752E50B-4AD2-4E7B-BD0F-7762233C2B92}"/>
              </a:ext>
            </a:extLst>
          </p:cNvPr>
          <p:cNvSpPr/>
          <p:nvPr/>
        </p:nvSpPr>
        <p:spPr>
          <a:xfrm>
            <a:off x="5688971" y="2721675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53CF913B-3C1E-4A92-B7CC-BB56E881CDEF}"/>
              </a:ext>
            </a:extLst>
          </p:cNvPr>
          <p:cNvSpPr/>
          <p:nvPr/>
        </p:nvSpPr>
        <p:spPr>
          <a:xfrm>
            <a:off x="5688971" y="3628685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7A0A6416-2286-4042-BBF2-9E4A708B5170}"/>
              </a:ext>
            </a:extLst>
          </p:cNvPr>
          <p:cNvSpPr/>
          <p:nvPr/>
        </p:nvSpPr>
        <p:spPr>
          <a:xfrm>
            <a:off x="5688971" y="4535695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49EA24AF-2EFA-493A-A392-303C8F623328}"/>
              </a:ext>
            </a:extLst>
          </p:cNvPr>
          <p:cNvSpPr/>
          <p:nvPr/>
        </p:nvSpPr>
        <p:spPr>
          <a:xfrm>
            <a:off x="5688971" y="5442704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EDBDE2D7-3654-4F71-B285-DA6CED5CE5B4}"/>
              </a:ext>
            </a:extLst>
          </p:cNvPr>
          <p:cNvSpPr/>
          <p:nvPr/>
        </p:nvSpPr>
        <p:spPr>
          <a:xfrm>
            <a:off x="5688971" y="1814665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57111D-E222-4138-8889-D45EC5E76002}"/>
              </a:ext>
            </a:extLst>
          </p:cNvPr>
          <p:cNvSpPr txBox="1"/>
          <p:nvPr/>
        </p:nvSpPr>
        <p:spPr>
          <a:xfrm>
            <a:off x="5782975" y="1869284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BAD34F-29B5-4A93-BA67-051AEEF0C505}"/>
              </a:ext>
            </a:extLst>
          </p:cNvPr>
          <p:cNvSpPr txBox="1"/>
          <p:nvPr/>
        </p:nvSpPr>
        <p:spPr>
          <a:xfrm>
            <a:off x="5758338" y="277629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9583B-909A-4899-A61E-9211E0F46C4A}"/>
              </a:ext>
            </a:extLst>
          </p:cNvPr>
          <p:cNvSpPr txBox="1"/>
          <p:nvPr/>
        </p:nvSpPr>
        <p:spPr>
          <a:xfrm>
            <a:off x="5758338" y="368330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4E7D89-9477-402E-A48C-E232046A7183}"/>
              </a:ext>
            </a:extLst>
          </p:cNvPr>
          <p:cNvSpPr txBox="1"/>
          <p:nvPr/>
        </p:nvSpPr>
        <p:spPr>
          <a:xfrm>
            <a:off x="5765551" y="5497323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724DE5-DA9E-44EE-94BF-D2D1FD7EA159}"/>
              </a:ext>
            </a:extLst>
          </p:cNvPr>
          <p:cNvSpPr txBox="1"/>
          <p:nvPr/>
        </p:nvSpPr>
        <p:spPr>
          <a:xfrm>
            <a:off x="5758338" y="459031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id="{E7582046-1802-4CA9-A61B-F9513BBC4AE4}"/>
              </a:ext>
            </a:extLst>
          </p:cNvPr>
          <p:cNvGrpSpPr/>
          <p:nvPr/>
        </p:nvGrpSpPr>
        <p:grpSpPr>
          <a:xfrm>
            <a:off x="6342087" y="1732554"/>
            <a:ext cx="5240314" cy="638937"/>
            <a:chOff x="803640" y="3362835"/>
            <a:chExt cx="2059657" cy="63893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6ED9C-7F80-4735-BBDA-252262D4F1DF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1D0C02-0069-4CF7-8667-59D9B0385E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1AE70856-1EF3-4497-9A18-3EF4BD6168F3}"/>
              </a:ext>
            </a:extLst>
          </p:cNvPr>
          <p:cNvGrpSpPr/>
          <p:nvPr/>
        </p:nvGrpSpPr>
        <p:grpSpPr>
          <a:xfrm>
            <a:off x="6342087" y="2643893"/>
            <a:ext cx="5240314" cy="638937"/>
            <a:chOff x="803640" y="3362835"/>
            <a:chExt cx="2059657" cy="6389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C0ED9F-EA76-4DCB-8CA9-767BAFC97A36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066B25-39AD-4909-82F5-F8DC3D79BC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9A7E89B6-A6B6-4A0F-9576-E775EAE138EB}"/>
              </a:ext>
            </a:extLst>
          </p:cNvPr>
          <p:cNvGrpSpPr/>
          <p:nvPr/>
        </p:nvGrpSpPr>
        <p:grpSpPr>
          <a:xfrm>
            <a:off x="6342087" y="3555232"/>
            <a:ext cx="5240314" cy="638937"/>
            <a:chOff x="803640" y="3362835"/>
            <a:chExt cx="2059657" cy="63893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D76CE-681B-408A-9327-49AD9B46FDF7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A619EA-5735-4F93-99D2-5CA7C460C4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3">
            <a:extLst>
              <a:ext uri="{FF2B5EF4-FFF2-40B4-BE49-F238E27FC236}">
                <a16:creationId xmlns:a16="http://schemas.microsoft.com/office/drawing/2014/main" id="{9069825C-356D-490F-8BCA-D6AAC3831793}"/>
              </a:ext>
            </a:extLst>
          </p:cNvPr>
          <p:cNvGrpSpPr/>
          <p:nvPr/>
        </p:nvGrpSpPr>
        <p:grpSpPr>
          <a:xfrm>
            <a:off x="6342087" y="4466571"/>
            <a:ext cx="5240314" cy="638937"/>
            <a:chOff x="803640" y="3362835"/>
            <a:chExt cx="2059657" cy="6389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FB276D-B32D-4D41-BF28-236F67A12828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4DB949-214F-45DB-ADAF-2D89E670C4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6">
            <a:extLst>
              <a:ext uri="{FF2B5EF4-FFF2-40B4-BE49-F238E27FC236}">
                <a16:creationId xmlns:a16="http://schemas.microsoft.com/office/drawing/2014/main" id="{1AEDF5F6-7364-405F-83D4-2B430B52F9AE}"/>
              </a:ext>
            </a:extLst>
          </p:cNvPr>
          <p:cNvGrpSpPr/>
          <p:nvPr/>
        </p:nvGrpSpPr>
        <p:grpSpPr>
          <a:xfrm>
            <a:off x="6342087" y="5377910"/>
            <a:ext cx="5240314" cy="638937"/>
            <a:chOff x="803640" y="3362835"/>
            <a:chExt cx="2059657" cy="63893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F5CC86-7226-41A3-A46E-D091784E4F8C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057211-8425-4E71-B67C-C7A9E957A1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>
            <a:extLst>
              <a:ext uri="{FF2B5EF4-FFF2-40B4-BE49-F238E27FC236}">
                <a16:creationId xmlns:a16="http://schemas.microsoft.com/office/drawing/2014/main" id="{2BAB29AC-9F30-4FCF-A526-42B9E964F545}"/>
              </a:ext>
            </a:extLst>
          </p:cNvPr>
          <p:cNvGrpSpPr/>
          <p:nvPr/>
        </p:nvGrpSpPr>
        <p:grpSpPr>
          <a:xfrm>
            <a:off x="4382991" y="3165453"/>
            <a:ext cx="3236927" cy="954472"/>
            <a:chOff x="5012206" y="3755095"/>
            <a:chExt cx="3236927" cy="9544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A79D73-A7DB-4941-8E9C-9E7F98B999C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DE0C4B-D2A6-487A-B9C5-70FEDF778B24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904D984B-6A7B-437C-BF42-F90F6C48763D}"/>
              </a:ext>
            </a:extLst>
          </p:cNvPr>
          <p:cNvGrpSpPr/>
          <p:nvPr/>
        </p:nvGrpSpPr>
        <p:grpSpPr>
          <a:xfrm>
            <a:off x="933382" y="2306584"/>
            <a:ext cx="3236927" cy="957368"/>
            <a:chOff x="672510" y="3751768"/>
            <a:chExt cx="3236927" cy="957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11DDA3-60AE-482C-AF2A-76F3B0AC5378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C554D-1CBC-47B7-BD29-B8587DD67E49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id="{87E34326-B5D0-4E07-A832-AF06CC6E0BB5}"/>
              </a:ext>
            </a:extLst>
          </p:cNvPr>
          <p:cNvGrpSpPr/>
          <p:nvPr/>
        </p:nvGrpSpPr>
        <p:grpSpPr>
          <a:xfrm>
            <a:off x="3720001" y="1450610"/>
            <a:ext cx="3236927" cy="954472"/>
            <a:chOff x="5012206" y="2545756"/>
            <a:chExt cx="3236927" cy="9544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0F9E79-2A4E-431C-8F3D-368DC9FA16E5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145556-2239-44F7-AA96-5DDEC6B13190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7ADFE8C1-DA11-453F-9A26-5C01A84BEDEC}"/>
              </a:ext>
            </a:extLst>
          </p:cNvPr>
          <p:cNvGrpSpPr/>
          <p:nvPr/>
        </p:nvGrpSpPr>
        <p:grpSpPr>
          <a:xfrm>
            <a:off x="291566" y="588845"/>
            <a:ext cx="3236927" cy="960263"/>
            <a:chOff x="672510" y="2545756"/>
            <a:chExt cx="3236927" cy="9602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7FC990-F76A-40A3-AFEA-EF8511E99791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049161-3B58-482F-AAB6-7643BD629356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6B3DA6-C218-447F-BF3C-1CCE0E951FD9}"/>
              </a:ext>
            </a:extLst>
          </p:cNvPr>
          <p:cNvSpPr txBox="1"/>
          <p:nvPr/>
        </p:nvSpPr>
        <p:spPr>
          <a:xfrm>
            <a:off x="7741809" y="781982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8D07E-6F83-47D1-8EDB-2C509C0FAD26}"/>
              </a:ext>
            </a:extLst>
          </p:cNvPr>
          <p:cNvSpPr txBox="1"/>
          <p:nvPr/>
        </p:nvSpPr>
        <p:spPr>
          <a:xfrm>
            <a:off x="7741809" y="379557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220D2-0676-4E05-9E98-E24EA08B24FC}"/>
              </a:ext>
            </a:extLst>
          </p:cNvPr>
          <p:cNvSpPr txBox="1"/>
          <p:nvPr/>
        </p:nvSpPr>
        <p:spPr>
          <a:xfrm>
            <a:off x="9071286" y="119042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EABAB757-BD0B-437D-9408-83D623763FEA}"/>
              </a:ext>
            </a:extLst>
          </p:cNvPr>
          <p:cNvSpPr>
            <a:spLocks/>
          </p:cNvSpPr>
          <p:nvPr/>
        </p:nvSpPr>
        <p:spPr>
          <a:xfrm>
            <a:off x="914660" y="1716065"/>
            <a:ext cx="1269069" cy="126906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14C54A8-C4F9-4A75-BECC-287D6A54D86B}"/>
              </a:ext>
            </a:extLst>
          </p:cNvPr>
          <p:cNvGrpSpPr/>
          <p:nvPr/>
        </p:nvGrpSpPr>
        <p:grpSpPr>
          <a:xfrm>
            <a:off x="8566396" y="4827868"/>
            <a:ext cx="2433437" cy="1307352"/>
            <a:chOff x="8566396" y="4827868"/>
            <a:chExt cx="2433437" cy="13073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34270C7-095D-4DE2-8738-7BB2F31218CF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F4BBC3DE-E028-4CBC-9075-5C6ABB4A6A88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01E3D2A3-5221-48B3-B973-6702BE11B2EA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5A1F9481-481E-45D8-A56F-9FF4173F1B28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7EEB7535-D283-47D9-B69A-9E6339E1D15F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ounded Rectangle 11">
                <a:extLst>
                  <a:ext uri="{FF2B5EF4-FFF2-40B4-BE49-F238E27FC236}">
                    <a16:creationId xmlns:a16="http://schemas.microsoft.com/office/drawing/2014/main" id="{D5C8338C-020D-46C3-BB56-A3764EAF2270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09D840-5317-44C0-BC91-8B8A5C5D9FA0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BF28C851-B3C2-4290-A552-51ECB2BCD010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959AFA2-05B5-42CE-B173-6555B1BCFEC9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A28FBED-9C41-458B-99EE-9DCD89CF910E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75D7D179-9818-4F61-A320-2C95EF0B5D7D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9343776-EFDB-43A1-8943-E620E9D2B171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151F57D8-11A2-4870-AF1F-E6CE240468BE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756262-180A-467B-B456-6A0DC6A3DAD0}"/>
              </a:ext>
            </a:extLst>
          </p:cNvPr>
          <p:cNvSpPr txBox="1"/>
          <p:nvPr/>
        </p:nvSpPr>
        <p:spPr>
          <a:xfrm>
            <a:off x="8225338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2">
            <a:extLst>
              <a:ext uri="{FF2B5EF4-FFF2-40B4-BE49-F238E27FC236}">
                <a16:creationId xmlns:a16="http://schemas.microsoft.com/office/drawing/2014/main" id="{992D7CF5-51B8-49C8-AB7B-2E15DCA1AFE1}"/>
              </a:ext>
            </a:extLst>
          </p:cNvPr>
          <p:cNvGrpSpPr/>
          <p:nvPr/>
        </p:nvGrpSpPr>
        <p:grpSpPr>
          <a:xfrm>
            <a:off x="8134099" y="3364740"/>
            <a:ext cx="1142814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B964E4-8F7B-4E7D-87D4-C52C83BBF2E9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124D08-DB28-416E-9380-839667A444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27D54F-0892-4FB5-9881-4EEEFB15B512}"/>
              </a:ext>
            </a:extLst>
          </p:cNvPr>
          <p:cNvSpPr txBox="1"/>
          <p:nvPr/>
        </p:nvSpPr>
        <p:spPr>
          <a:xfrm>
            <a:off x="10251056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56">
            <a:extLst>
              <a:ext uri="{FF2B5EF4-FFF2-40B4-BE49-F238E27FC236}">
                <a16:creationId xmlns:a16="http://schemas.microsoft.com/office/drawing/2014/main" id="{65DF4019-9178-479B-9ACC-DDCE9AD01ADF}"/>
              </a:ext>
            </a:extLst>
          </p:cNvPr>
          <p:cNvGrpSpPr/>
          <p:nvPr/>
        </p:nvGrpSpPr>
        <p:grpSpPr>
          <a:xfrm>
            <a:off x="10159816" y="3364740"/>
            <a:ext cx="1142814" cy="1107996"/>
            <a:chOff x="2551705" y="4283314"/>
            <a:chExt cx="2357003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6A3F6E-B66A-4656-8E7B-6B97A57AD715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EB434-E3DA-4FBB-9363-4BBAB18E84E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CB4EA0-FDE3-4ED8-947C-C342F9333373}"/>
              </a:ext>
            </a:extLst>
          </p:cNvPr>
          <p:cNvSpPr txBox="1"/>
          <p:nvPr/>
        </p:nvSpPr>
        <p:spPr>
          <a:xfrm>
            <a:off x="4173902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60">
            <a:extLst>
              <a:ext uri="{FF2B5EF4-FFF2-40B4-BE49-F238E27FC236}">
                <a16:creationId xmlns:a16="http://schemas.microsoft.com/office/drawing/2014/main" id="{D140E5DF-91CA-4E9F-AA0F-AEC05C5FAC2D}"/>
              </a:ext>
            </a:extLst>
          </p:cNvPr>
          <p:cNvGrpSpPr/>
          <p:nvPr/>
        </p:nvGrpSpPr>
        <p:grpSpPr>
          <a:xfrm>
            <a:off x="4082663" y="3364740"/>
            <a:ext cx="1142814" cy="1107996"/>
            <a:chOff x="2551705" y="4283314"/>
            <a:chExt cx="235700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296681-981B-4FE7-87D1-F9C0BE2CC612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867D09-5A54-4E8A-B2B4-DFD2363CD4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66B88B-A6EC-44B5-A59B-FFA089ECB69A}"/>
              </a:ext>
            </a:extLst>
          </p:cNvPr>
          <p:cNvSpPr txBox="1"/>
          <p:nvPr/>
        </p:nvSpPr>
        <p:spPr>
          <a:xfrm>
            <a:off x="6199619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id="{212CE7EB-3D47-4E9C-AC16-7BBA9AB2706A}"/>
              </a:ext>
            </a:extLst>
          </p:cNvPr>
          <p:cNvGrpSpPr/>
          <p:nvPr/>
        </p:nvGrpSpPr>
        <p:grpSpPr>
          <a:xfrm>
            <a:off x="6108381" y="3364740"/>
            <a:ext cx="1142814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224750-967B-4F86-9B3B-AED8B2A183CB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80AF31-9AA1-4DDE-8D91-530EFDA9A3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7E02504-F263-4353-9F66-90EA73A25815}"/>
              </a:ext>
            </a:extLst>
          </p:cNvPr>
          <p:cNvSpPr txBox="1"/>
          <p:nvPr/>
        </p:nvSpPr>
        <p:spPr>
          <a:xfrm>
            <a:off x="2148184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68">
            <a:extLst>
              <a:ext uri="{FF2B5EF4-FFF2-40B4-BE49-F238E27FC236}">
                <a16:creationId xmlns:a16="http://schemas.microsoft.com/office/drawing/2014/main" id="{A5FD3C40-CB2C-4C56-B33D-0C69FAEED318}"/>
              </a:ext>
            </a:extLst>
          </p:cNvPr>
          <p:cNvGrpSpPr/>
          <p:nvPr/>
        </p:nvGrpSpPr>
        <p:grpSpPr>
          <a:xfrm>
            <a:off x="2056944" y="3364740"/>
            <a:ext cx="1142814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C7024-85B2-4972-85CA-537DE8E6C61E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85EA9B-61A8-49FB-A3AC-7C45F4CE2B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9F5FCF4-2DA5-4A32-B772-E3B144CAD949}"/>
              </a:ext>
            </a:extLst>
          </p:cNvPr>
          <p:cNvGrpSpPr/>
          <p:nvPr/>
        </p:nvGrpSpPr>
        <p:grpSpPr>
          <a:xfrm>
            <a:off x="1312459" y="2970114"/>
            <a:ext cx="2447187" cy="3082627"/>
            <a:chOff x="1312458" y="2970112"/>
            <a:chExt cx="2447187" cy="3082627"/>
          </a:xfrm>
        </p:grpSpPr>
        <p:sp>
          <p:nvSpPr>
            <p:cNvPr id="39" name="Rounded Rectangle 50">
              <a:extLst>
                <a:ext uri="{FF2B5EF4-FFF2-40B4-BE49-F238E27FC236}">
                  <a16:creationId xmlns:a16="http://schemas.microsoft.com/office/drawing/2014/main" id="{AD7DB2D2-F223-41AA-B6CF-E99EC2F0A00D}"/>
                </a:ext>
              </a:extLst>
            </p:cNvPr>
            <p:cNvSpPr/>
            <p:nvPr/>
          </p:nvSpPr>
          <p:spPr>
            <a:xfrm rot="10800000">
              <a:off x="3505265" y="4329218"/>
              <a:ext cx="254379" cy="64715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527BFDF3-DD7A-4E95-B876-05EF34D377E5}"/>
                </a:ext>
              </a:extLst>
            </p:cNvPr>
            <p:cNvGrpSpPr/>
            <p:nvPr/>
          </p:nvGrpSpPr>
          <p:grpSpPr>
            <a:xfrm>
              <a:off x="1312458" y="2970112"/>
              <a:ext cx="573088" cy="761162"/>
              <a:chOff x="1826610" y="4245631"/>
              <a:chExt cx="656515" cy="833975"/>
            </a:xfrm>
            <a:solidFill>
              <a:schemeClr val="accent4"/>
            </a:solidFill>
          </p:grpSpPr>
          <p:sp>
            <p:nvSpPr>
              <p:cNvPr id="43" name="Rounded Rectangle 18">
                <a:extLst>
                  <a:ext uri="{FF2B5EF4-FFF2-40B4-BE49-F238E27FC236}">
                    <a16:creationId xmlns:a16="http://schemas.microsoft.com/office/drawing/2014/main" id="{85E6AB3A-D9A8-4D3D-8BF6-74F2D8685C2D}"/>
                  </a:ext>
                </a:extLst>
              </p:cNvPr>
              <p:cNvSpPr/>
              <p:nvPr/>
            </p:nvSpPr>
            <p:spPr>
              <a:xfrm rot="2530601">
                <a:off x="1826610" y="4254627"/>
                <a:ext cx="279999" cy="82497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ounded Rectangle 20">
                <a:extLst>
                  <a:ext uri="{FF2B5EF4-FFF2-40B4-BE49-F238E27FC236}">
                    <a16:creationId xmlns:a16="http://schemas.microsoft.com/office/drawing/2014/main" id="{AC927D13-0BE9-4806-85A7-32A23B59B45A}"/>
                  </a:ext>
                </a:extLst>
              </p:cNvPr>
              <p:cNvSpPr/>
              <p:nvPr/>
            </p:nvSpPr>
            <p:spPr>
              <a:xfrm rot="18900000">
                <a:off x="2203126" y="4245631"/>
                <a:ext cx="279999" cy="8249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Rounded Rectangle 21">
              <a:extLst>
                <a:ext uri="{FF2B5EF4-FFF2-40B4-BE49-F238E27FC236}">
                  <a16:creationId xmlns:a16="http://schemas.microsoft.com/office/drawing/2014/main" id="{E175A2CC-C6D8-4922-ADA0-A4960849ABCA}"/>
                </a:ext>
              </a:extLst>
            </p:cNvPr>
            <p:cNvSpPr/>
            <p:nvPr/>
          </p:nvSpPr>
          <p:spPr>
            <a:xfrm>
              <a:off x="1468791" y="3042429"/>
              <a:ext cx="254379" cy="195869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Block Arc 22">
              <a:extLst>
                <a:ext uri="{FF2B5EF4-FFF2-40B4-BE49-F238E27FC236}">
                  <a16:creationId xmlns:a16="http://schemas.microsoft.com/office/drawing/2014/main" id="{CAF75502-9132-4930-9759-16CE7C1FD80A}"/>
                </a:ext>
              </a:extLst>
            </p:cNvPr>
            <p:cNvSpPr/>
            <p:nvPr/>
          </p:nvSpPr>
          <p:spPr>
            <a:xfrm rot="10800000">
              <a:off x="1468789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8354831-E73C-4916-8A7B-DB859594A6B1}"/>
              </a:ext>
            </a:extLst>
          </p:cNvPr>
          <p:cNvGrpSpPr/>
          <p:nvPr/>
        </p:nvGrpSpPr>
        <p:grpSpPr>
          <a:xfrm>
            <a:off x="3344862" y="1783482"/>
            <a:ext cx="2447187" cy="3381376"/>
            <a:chOff x="3362966" y="1783481"/>
            <a:chExt cx="2447187" cy="3381376"/>
          </a:xfrm>
        </p:grpSpPr>
        <p:sp>
          <p:nvSpPr>
            <p:cNvPr id="46" name="Rounded Rectangle 50">
              <a:extLst>
                <a:ext uri="{FF2B5EF4-FFF2-40B4-BE49-F238E27FC236}">
                  <a16:creationId xmlns:a16="http://schemas.microsoft.com/office/drawing/2014/main" id="{747D1639-BEE8-44D2-9C7A-1D3F487BBFC4}"/>
                </a:ext>
              </a:extLst>
            </p:cNvPr>
            <p:cNvSpPr/>
            <p:nvPr/>
          </p:nvSpPr>
          <p:spPr>
            <a:xfrm rot="10800000" flipV="1">
              <a:off x="5555774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070EC2C-3C70-45D3-B473-31A0B53F2256}"/>
                </a:ext>
              </a:extLst>
            </p:cNvPr>
            <p:cNvGrpSpPr/>
            <p:nvPr/>
          </p:nvGrpSpPr>
          <p:grpSpPr>
            <a:xfrm>
              <a:off x="3362966" y="2859844"/>
              <a:ext cx="573088" cy="2305013"/>
              <a:chOff x="3362966" y="2859844"/>
              <a:chExt cx="573088" cy="2305013"/>
            </a:xfrm>
          </p:grpSpPr>
          <p:grpSp>
            <p:nvGrpSpPr>
              <p:cNvPr id="49" name="Group 23">
                <a:extLst>
                  <a:ext uri="{FF2B5EF4-FFF2-40B4-BE49-F238E27FC236}">
                    <a16:creationId xmlns:a16="http://schemas.microsoft.com/office/drawing/2014/main" id="{638919BD-85C1-499E-BEE4-FF6B6548F130}"/>
                  </a:ext>
                </a:extLst>
              </p:cNvPr>
              <p:cNvGrpSpPr/>
              <p:nvPr/>
            </p:nvGrpSpPr>
            <p:grpSpPr>
              <a:xfrm flipV="1">
                <a:off x="3362966" y="4403710"/>
                <a:ext cx="573088" cy="761147"/>
                <a:chOff x="1826610" y="4096846"/>
                <a:chExt cx="656515" cy="833959"/>
              </a:xfrm>
              <a:solidFill>
                <a:schemeClr val="accent3"/>
              </a:solidFill>
            </p:grpSpPr>
            <p:sp>
              <p:nvSpPr>
                <p:cNvPr id="51" name="Rounded Rectangle 18">
                  <a:extLst>
                    <a:ext uri="{FF2B5EF4-FFF2-40B4-BE49-F238E27FC236}">
                      <a16:creationId xmlns:a16="http://schemas.microsoft.com/office/drawing/2014/main" id="{EDCF9067-B211-46E7-ABE8-FE010892E441}"/>
                    </a:ext>
                  </a:extLst>
                </p:cNvPr>
                <p:cNvSpPr/>
                <p:nvPr/>
              </p:nvSpPr>
              <p:spPr>
                <a:xfrm rot="2530601">
                  <a:off x="1826610" y="4105826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Rounded Rectangle 20">
                  <a:extLst>
                    <a:ext uri="{FF2B5EF4-FFF2-40B4-BE49-F238E27FC236}">
                      <a16:creationId xmlns:a16="http://schemas.microsoft.com/office/drawing/2014/main" id="{9B6D0C42-9EFF-4A30-BBA7-F7EFD28D976B}"/>
                    </a:ext>
                  </a:extLst>
                </p:cNvPr>
                <p:cNvSpPr/>
                <p:nvPr/>
              </p:nvSpPr>
              <p:spPr>
                <a:xfrm rot="18900000">
                  <a:off x="2203126" y="4096846"/>
                  <a:ext cx="279999" cy="82496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0" name="Rounded Rectangle 21">
                <a:extLst>
                  <a:ext uri="{FF2B5EF4-FFF2-40B4-BE49-F238E27FC236}">
                    <a16:creationId xmlns:a16="http://schemas.microsoft.com/office/drawing/2014/main" id="{FC88F1D2-AF76-4A67-B922-6728A619BBBB}"/>
                  </a:ext>
                </a:extLst>
              </p:cNvPr>
              <p:cNvSpPr/>
              <p:nvPr/>
            </p:nvSpPr>
            <p:spPr>
              <a:xfrm flipV="1">
                <a:off x="3519299" y="2859844"/>
                <a:ext cx="254379" cy="223269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8" name="Block Arc 22">
              <a:extLst>
                <a:ext uri="{FF2B5EF4-FFF2-40B4-BE49-F238E27FC236}">
                  <a16:creationId xmlns:a16="http://schemas.microsoft.com/office/drawing/2014/main" id="{AEAA7885-C667-48B3-9D8D-C72615924A31}"/>
                </a:ext>
              </a:extLst>
            </p:cNvPr>
            <p:cNvSpPr/>
            <p:nvPr/>
          </p:nvSpPr>
          <p:spPr>
            <a:xfrm rot="10800000" flipV="1">
              <a:off x="3519297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5657FB8-9722-4D81-8593-424219A3EB37}"/>
              </a:ext>
            </a:extLst>
          </p:cNvPr>
          <p:cNvGrpSpPr/>
          <p:nvPr/>
        </p:nvGrpSpPr>
        <p:grpSpPr>
          <a:xfrm>
            <a:off x="5387529" y="2689458"/>
            <a:ext cx="2447187" cy="3363282"/>
            <a:chOff x="5396580" y="2689457"/>
            <a:chExt cx="2447187" cy="3363282"/>
          </a:xfrm>
        </p:grpSpPr>
        <p:sp>
          <p:nvSpPr>
            <p:cNvPr id="54" name="Rounded Rectangle 50">
              <a:extLst>
                <a:ext uri="{FF2B5EF4-FFF2-40B4-BE49-F238E27FC236}">
                  <a16:creationId xmlns:a16="http://schemas.microsoft.com/office/drawing/2014/main" id="{608D43EA-FEA2-4BF1-8487-84D4680A436C}"/>
                </a:ext>
              </a:extLst>
            </p:cNvPr>
            <p:cNvSpPr/>
            <p:nvPr/>
          </p:nvSpPr>
          <p:spPr>
            <a:xfrm rot="10800000">
              <a:off x="7589388" y="4208830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25E2AA32-1141-40BD-A6AE-6A6E9534DAEA}"/>
                </a:ext>
              </a:extLst>
            </p:cNvPr>
            <p:cNvGrpSpPr/>
            <p:nvPr/>
          </p:nvGrpSpPr>
          <p:grpSpPr>
            <a:xfrm>
              <a:off x="5396580" y="2689457"/>
              <a:ext cx="573088" cy="2355245"/>
              <a:chOff x="5396580" y="2689457"/>
              <a:chExt cx="573088" cy="2355245"/>
            </a:xfrm>
          </p:grpSpPr>
          <p:grpSp>
            <p:nvGrpSpPr>
              <p:cNvPr id="57" name="Group 23">
                <a:extLst>
                  <a:ext uri="{FF2B5EF4-FFF2-40B4-BE49-F238E27FC236}">
                    <a16:creationId xmlns:a16="http://schemas.microsoft.com/office/drawing/2014/main" id="{FF66DE4E-F238-4D0B-AE50-8D65BA151B2F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761162"/>
                <a:chOff x="1826610" y="4245631"/>
                <a:chExt cx="656515" cy="833975"/>
              </a:xfrm>
              <a:solidFill>
                <a:schemeClr val="accent2"/>
              </a:solidFill>
            </p:grpSpPr>
            <p:sp>
              <p:nvSpPr>
                <p:cNvPr id="59" name="Rounded Rectangle 18">
                  <a:extLst>
                    <a:ext uri="{FF2B5EF4-FFF2-40B4-BE49-F238E27FC236}">
                      <a16:creationId xmlns:a16="http://schemas.microsoft.com/office/drawing/2014/main" id="{9582D18D-3232-4EDF-8BB4-F24A79742956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ounded Rectangle 20">
                  <a:extLst>
                    <a:ext uri="{FF2B5EF4-FFF2-40B4-BE49-F238E27FC236}">
                      <a16:creationId xmlns:a16="http://schemas.microsoft.com/office/drawing/2014/main" id="{D0124A8D-B057-4C14-95FC-E8E8A978A9F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8" name="Rounded Rectangle 21">
                <a:extLst>
                  <a:ext uri="{FF2B5EF4-FFF2-40B4-BE49-F238E27FC236}">
                    <a16:creationId xmlns:a16="http://schemas.microsoft.com/office/drawing/2014/main" id="{3CB89448-A1F6-4254-B47F-9931AB51690A}"/>
                  </a:ext>
                </a:extLst>
              </p:cNvPr>
              <p:cNvSpPr/>
              <p:nvPr/>
            </p:nvSpPr>
            <p:spPr>
              <a:xfrm>
                <a:off x="5552913" y="2761774"/>
                <a:ext cx="254379" cy="228292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6" name="Block Arc 22">
              <a:extLst>
                <a:ext uri="{FF2B5EF4-FFF2-40B4-BE49-F238E27FC236}">
                  <a16:creationId xmlns:a16="http://schemas.microsoft.com/office/drawing/2014/main" id="{C3FE73D0-4F56-4F98-ACB7-6893BE72B29B}"/>
                </a:ext>
              </a:extLst>
            </p:cNvPr>
            <p:cNvSpPr/>
            <p:nvPr/>
          </p:nvSpPr>
          <p:spPr>
            <a:xfrm rot="10800000">
              <a:off x="5552911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94757E03-A79E-4F88-8E87-29791BAC7F52}"/>
              </a:ext>
            </a:extLst>
          </p:cNvPr>
          <p:cNvGrpSpPr/>
          <p:nvPr/>
        </p:nvGrpSpPr>
        <p:grpSpPr>
          <a:xfrm>
            <a:off x="7425835" y="1783482"/>
            <a:ext cx="2447187" cy="3381376"/>
            <a:chOff x="7419929" y="1783481"/>
            <a:chExt cx="2447187" cy="3381376"/>
          </a:xfrm>
        </p:grpSpPr>
        <p:sp>
          <p:nvSpPr>
            <p:cNvPr id="62" name="Rounded Rectangle 50">
              <a:extLst>
                <a:ext uri="{FF2B5EF4-FFF2-40B4-BE49-F238E27FC236}">
                  <a16:creationId xmlns:a16="http://schemas.microsoft.com/office/drawing/2014/main" id="{50119050-A623-4585-81DD-F4EA4AC7572B}"/>
                </a:ext>
              </a:extLst>
            </p:cNvPr>
            <p:cNvSpPr/>
            <p:nvPr/>
          </p:nvSpPr>
          <p:spPr>
            <a:xfrm rot="10800000" flipV="1">
              <a:off x="9612737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08DB4CF6-E1E4-4FA2-9112-7A843A09F694}"/>
                </a:ext>
              </a:extLst>
            </p:cNvPr>
            <p:cNvGrpSpPr/>
            <p:nvPr/>
          </p:nvGrpSpPr>
          <p:grpSpPr>
            <a:xfrm>
              <a:off x="7419929" y="2859844"/>
              <a:ext cx="573088" cy="2305013"/>
              <a:chOff x="7447088" y="2561095"/>
              <a:chExt cx="573088" cy="2305013"/>
            </a:xfrm>
          </p:grpSpPr>
          <p:grpSp>
            <p:nvGrpSpPr>
              <p:cNvPr id="65" name="Group 23">
                <a:extLst>
                  <a:ext uri="{FF2B5EF4-FFF2-40B4-BE49-F238E27FC236}">
                    <a16:creationId xmlns:a16="http://schemas.microsoft.com/office/drawing/2014/main" id="{A8E89AC3-3980-4D7D-99A5-71ADCA30888D}"/>
                  </a:ext>
                </a:extLst>
              </p:cNvPr>
              <p:cNvGrpSpPr/>
              <p:nvPr/>
            </p:nvGrpSpPr>
            <p:grpSpPr>
              <a:xfrm flipV="1">
                <a:off x="7447088" y="4104946"/>
                <a:ext cx="573088" cy="761162"/>
                <a:chOff x="1826610" y="4245631"/>
                <a:chExt cx="656515" cy="833975"/>
              </a:xfrm>
              <a:solidFill>
                <a:schemeClr val="accent1"/>
              </a:solidFill>
            </p:grpSpPr>
            <p:sp>
              <p:nvSpPr>
                <p:cNvPr id="67" name="Rounded Rectangle 18">
                  <a:extLst>
                    <a:ext uri="{FF2B5EF4-FFF2-40B4-BE49-F238E27FC236}">
                      <a16:creationId xmlns:a16="http://schemas.microsoft.com/office/drawing/2014/main" id="{F98BABA6-93D6-4A72-807B-40745D5B5282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Rounded Rectangle 20">
                  <a:extLst>
                    <a:ext uri="{FF2B5EF4-FFF2-40B4-BE49-F238E27FC236}">
                      <a16:creationId xmlns:a16="http://schemas.microsoft.com/office/drawing/2014/main" id="{FB9A3879-98E7-4E17-B3B3-189E0F0565D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6" name="Rounded Rectangle 21">
                <a:extLst>
                  <a:ext uri="{FF2B5EF4-FFF2-40B4-BE49-F238E27FC236}">
                    <a16:creationId xmlns:a16="http://schemas.microsoft.com/office/drawing/2014/main" id="{588A1B5E-F878-49E5-B4DE-9B53C13E1962}"/>
                  </a:ext>
                </a:extLst>
              </p:cNvPr>
              <p:cNvSpPr/>
              <p:nvPr/>
            </p:nvSpPr>
            <p:spPr>
              <a:xfrm flipV="1">
                <a:off x="7603421" y="2561095"/>
                <a:ext cx="254379" cy="223269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4" name="Block Arc 22">
              <a:extLst>
                <a:ext uri="{FF2B5EF4-FFF2-40B4-BE49-F238E27FC236}">
                  <a16:creationId xmlns:a16="http://schemas.microsoft.com/office/drawing/2014/main" id="{BBBCC283-9E37-4E81-B251-2157B295FCC4}"/>
                </a:ext>
              </a:extLst>
            </p:cNvPr>
            <p:cNvSpPr/>
            <p:nvPr/>
          </p:nvSpPr>
          <p:spPr>
            <a:xfrm rot="10800000" flipV="1">
              <a:off x="7576260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1909248-60BA-4E87-8B83-5597D2888647}"/>
              </a:ext>
            </a:extLst>
          </p:cNvPr>
          <p:cNvGrpSpPr/>
          <p:nvPr/>
        </p:nvGrpSpPr>
        <p:grpSpPr>
          <a:xfrm>
            <a:off x="9198249" y="2689460"/>
            <a:ext cx="827351" cy="1943272"/>
            <a:chOff x="9225407" y="2769116"/>
            <a:chExt cx="827351" cy="1943272"/>
          </a:xfrm>
        </p:grpSpPr>
        <p:sp>
          <p:nvSpPr>
            <p:cNvPr id="70" name="Rounded Rectangle 100">
              <a:extLst>
                <a:ext uri="{FF2B5EF4-FFF2-40B4-BE49-F238E27FC236}">
                  <a16:creationId xmlns:a16="http://schemas.microsoft.com/office/drawing/2014/main" id="{BB324FE5-014E-48D2-AA68-9B20884E7C37}"/>
                </a:ext>
              </a:extLst>
            </p:cNvPr>
            <p:cNvSpPr/>
            <p:nvPr/>
          </p:nvSpPr>
          <p:spPr>
            <a:xfrm rot="19069399" flipH="1">
              <a:off x="9808341" y="2769116"/>
              <a:ext cx="244417" cy="752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ed Rectangle 101">
              <a:extLst>
                <a:ext uri="{FF2B5EF4-FFF2-40B4-BE49-F238E27FC236}">
                  <a16:creationId xmlns:a16="http://schemas.microsoft.com/office/drawing/2014/main" id="{13504CE7-4AC1-480A-B624-B9D4A19BBCFD}"/>
                </a:ext>
              </a:extLst>
            </p:cNvPr>
            <p:cNvSpPr/>
            <p:nvPr/>
          </p:nvSpPr>
          <p:spPr>
            <a:xfrm rot="2700000" flipH="1">
              <a:off x="9479670" y="2760886"/>
              <a:ext cx="244417" cy="7529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ounded Rectangle 102">
              <a:extLst>
                <a:ext uri="{FF2B5EF4-FFF2-40B4-BE49-F238E27FC236}">
                  <a16:creationId xmlns:a16="http://schemas.microsoft.com/office/drawing/2014/main" id="{5C889EDC-078F-4B2B-AF16-72F029295966}"/>
                </a:ext>
              </a:extLst>
            </p:cNvPr>
            <p:cNvSpPr/>
            <p:nvPr/>
          </p:nvSpPr>
          <p:spPr>
            <a:xfrm flipH="1">
              <a:off x="9642044" y="2939517"/>
              <a:ext cx="254379" cy="17728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9589B852-6600-478D-9B33-861D461E8B8C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64B32676-6724-485A-ADA8-E2C49E058E16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8C09C-E396-4BC1-A7BF-A0C8CF025D3C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5FBEE-66A3-4216-95D7-92C91379F04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3B34E-901D-4802-B042-742F02F84F0A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B0DBF649-E16C-4B03-9DDC-04B6F0B8D28E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E89FCD0-FC5C-4E99-AEB9-411873FF2B00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0D678-48CD-4323-816D-AAE94A0F7733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DF813-8275-4AA3-AD53-8382703CD7BC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43B36-FE0C-4529-AE23-C94A006DAFFD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F7311368-D83F-4DAF-A544-B2D9B48DDC6E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2E64ACFE-0AE2-498C-B96A-63007395CF47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05A17-69D3-4768-B601-EA91DA6CF5FF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202A7-39D2-4140-929E-75A702B871A3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84343-1884-4DD4-A4D3-BE244997979A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529CE729-4F73-474F-A386-8B531AE601D2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74732E2F-8010-408B-9CD8-E72E97CB073B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AC718-B79E-42E9-9047-987378C399E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F2D9E-53CB-4990-AC97-546E396396AF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C0407-2ABE-4B98-BE31-EDD7E46B18E0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04829" y="3057927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2">
            <a:extLst>
              <a:ext uri="{FF2B5EF4-FFF2-40B4-BE49-F238E27FC236}">
                <a16:creationId xmlns:a16="http://schemas.microsoft.com/office/drawing/2014/main" id="{2D5606C9-66CD-4D92-8A01-6BA1A575BB89}"/>
              </a:ext>
            </a:extLst>
          </p:cNvPr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28BA4-C550-4353-AAF9-BC2B2C1F68CF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EDD30-F2BF-4575-AA6C-C230D4671890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26D9FBF-B102-4DCE-9B8E-31CFAF3CECE2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A97CF-04D2-4342-8121-9082057063C2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31F6382-4028-4749-A371-94993FFC6027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0CCE9-7CB3-4DB3-A56F-7224D8618C8C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8D6FD71-915E-4DEE-8F4F-C27E70D9DF2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AFFCE5C-F7C0-4BFC-B2CF-3DB91B8C7B18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24">
              <a:extLst>
                <a:ext uri="{FF2B5EF4-FFF2-40B4-BE49-F238E27FC236}">
                  <a16:creationId xmlns:a16="http://schemas.microsoft.com/office/drawing/2014/main" id="{55042CBD-0BDF-4506-B4C1-642C403129C0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5">
              <a:extLst>
                <a:ext uri="{FF2B5EF4-FFF2-40B4-BE49-F238E27FC236}">
                  <a16:creationId xmlns:a16="http://schemas.microsoft.com/office/drawing/2014/main" id="{21490BC9-D8FC-4E35-9ADC-B611589B624F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26">
              <a:extLst>
                <a:ext uri="{FF2B5EF4-FFF2-40B4-BE49-F238E27FC236}">
                  <a16:creationId xmlns:a16="http://schemas.microsoft.com/office/drawing/2014/main" id="{3E5F7C42-CF93-4A47-9F7F-20FAF11C78EB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27">
              <a:extLst>
                <a:ext uri="{FF2B5EF4-FFF2-40B4-BE49-F238E27FC236}">
                  <a16:creationId xmlns:a16="http://schemas.microsoft.com/office/drawing/2014/main" id="{F7C37BC9-E778-49F9-B9C9-59CDE6B25291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4B2B450A-824E-486B-8A62-6D8DC133B018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ED6EC2DC-F806-44B9-B7E4-452EE0F5961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EC3A1-5D7A-4BEE-97A0-ABA70A49CDF9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82914-E99B-4FC6-91CD-D8C22DAEC882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10621-62E0-4F81-9158-B19878ACF809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B288E-A3D0-47E7-A9A9-2F90FA556AFE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40">
            <a:extLst>
              <a:ext uri="{FF2B5EF4-FFF2-40B4-BE49-F238E27FC236}">
                <a16:creationId xmlns:a16="http://schemas.microsoft.com/office/drawing/2014/main" id="{8AB85DEF-5692-4FB5-9A27-EA61BACF08DF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31AF2E-6A34-4557-BAA4-A5EDD02B2DAF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6680B2-E662-4B2B-B550-FC09C08D9459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48C57821-7E1C-4571-BEED-449A6B6427C9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9CFD7-04D5-4D19-B4AE-3996CE22E4B1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9A1B8B-43F4-44E7-B238-CF216320146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48">
            <a:extLst>
              <a:ext uri="{FF2B5EF4-FFF2-40B4-BE49-F238E27FC236}">
                <a16:creationId xmlns:a16="http://schemas.microsoft.com/office/drawing/2014/main" id="{CFC01689-5CC4-412F-A7DA-D09AEF5B1A7C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A0EA77-1998-41F1-8869-F74EE646352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AE66BE-E5A3-407D-9201-09A1E51CB64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52">
            <a:extLst>
              <a:ext uri="{FF2B5EF4-FFF2-40B4-BE49-F238E27FC236}">
                <a16:creationId xmlns:a16="http://schemas.microsoft.com/office/drawing/2014/main" id="{97CB44C2-61C3-4682-8A54-8EC6C723CB54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3F0ED-7E7D-4001-B1BC-27D67CD0DFC9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A449FC-B4DB-45C4-AB83-F52BF6E098FA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0D336B-4FDC-494F-8594-2B495EB593F4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B812EB-0D8F-4D91-AB47-608EF83C4A6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73C71-8AFA-46B9-819A-3F918F3EF27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39AD36-C3EF-4F41-9E1A-ABC07A735D33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D7BFAD-47D2-4793-8A0A-F25896A5BEB0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9CC0B-6016-4602-BF9D-03C2901F743F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C1FACB-E197-4AD2-9C0D-03073FE92E8C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F8CDF0-C8C2-4C47-954D-859F122BB945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901C43E-2562-4A61-A661-E7C5BDC16A1C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89BA4A3-9E84-4DC0-8F07-E728B18D29DC}"/>
              </a:ext>
            </a:extLst>
          </p:cNvPr>
          <p:cNvGrpSpPr/>
          <p:nvPr/>
        </p:nvGrpSpPr>
        <p:grpSpPr>
          <a:xfrm>
            <a:off x="4126588" y="3413482"/>
            <a:ext cx="3580775" cy="2912479"/>
            <a:chOff x="3788516" y="3002679"/>
            <a:chExt cx="4360674" cy="3546822"/>
          </a:xfrm>
        </p:grpSpPr>
        <p:sp>
          <p:nvSpPr>
            <p:cNvPr id="3" name="Block Arc 10">
              <a:extLst>
                <a:ext uri="{FF2B5EF4-FFF2-40B4-BE49-F238E27FC236}">
                  <a16:creationId xmlns:a16="http://schemas.microsoft.com/office/drawing/2014/main" id="{9C2343DA-8CCD-48ED-86D5-A53DCA63C17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CCF208D4-082B-4C54-87A6-6C556A059F78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Block Arc 37">
                <a:extLst>
                  <a:ext uri="{FF2B5EF4-FFF2-40B4-BE49-F238E27FC236}">
                    <a16:creationId xmlns:a16="http://schemas.microsoft.com/office/drawing/2014/main" id="{E36FF064-1604-458E-B01A-1E60EED25CF5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38">
                <a:extLst>
                  <a:ext uri="{FF2B5EF4-FFF2-40B4-BE49-F238E27FC236}">
                    <a16:creationId xmlns:a16="http://schemas.microsoft.com/office/drawing/2014/main" id="{31C93E3C-0EB3-4878-AF35-5B7823442FE2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40">
                <a:extLst>
                  <a:ext uri="{FF2B5EF4-FFF2-40B4-BE49-F238E27FC236}">
                    <a16:creationId xmlns:a16="http://schemas.microsoft.com/office/drawing/2014/main" id="{D418C3F2-729B-440F-8C6C-19B34EF6AA3F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4" name="Freeform 36">
                  <a:extLst>
                    <a:ext uri="{FF2B5EF4-FFF2-40B4-BE49-F238E27FC236}">
                      <a16:creationId xmlns:a16="http://schemas.microsoft.com/office/drawing/2014/main" id="{DED344B5-02FE-4CF3-97AD-58608446E9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Freeform 36">
                  <a:extLst>
                    <a:ext uri="{FF2B5EF4-FFF2-40B4-BE49-F238E27FC236}">
                      <a16:creationId xmlns:a16="http://schemas.microsoft.com/office/drawing/2014/main" id="{85CFCABC-01A7-4917-9E50-66EBA087528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Block Arc 41">
                <a:extLst>
                  <a:ext uri="{FF2B5EF4-FFF2-40B4-BE49-F238E27FC236}">
                    <a16:creationId xmlns:a16="http://schemas.microsoft.com/office/drawing/2014/main" id="{077A6BD4-BCB5-4F26-A688-7EB5512F4D3B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Block Arc 43">
                <a:extLst>
                  <a:ext uri="{FF2B5EF4-FFF2-40B4-BE49-F238E27FC236}">
                    <a16:creationId xmlns:a16="http://schemas.microsoft.com/office/drawing/2014/main" id="{162C2150-BC43-4932-964C-9D0FA9317795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Block Arc 44">
                <a:extLst>
                  <a:ext uri="{FF2B5EF4-FFF2-40B4-BE49-F238E27FC236}">
                    <a16:creationId xmlns:a16="http://schemas.microsoft.com/office/drawing/2014/main" id="{2C119C63-7DDA-4AA1-8FBC-30FEC3D4FC18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Block Arc 45">
                <a:extLst>
                  <a:ext uri="{FF2B5EF4-FFF2-40B4-BE49-F238E27FC236}">
                    <a16:creationId xmlns:a16="http://schemas.microsoft.com/office/drawing/2014/main" id="{34D4F308-6943-4DB7-9292-0EF5CF7FDE3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39">
                <a:extLst>
                  <a:ext uri="{FF2B5EF4-FFF2-40B4-BE49-F238E27FC236}">
                    <a16:creationId xmlns:a16="http://schemas.microsoft.com/office/drawing/2014/main" id="{3A6E5D2B-E70D-4C85-9415-3735DE41356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Block Arc 42">
                <a:extLst>
                  <a:ext uri="{FF2B5EF4-FFF2-40B4-BE49-F238E27FC236}">
                    <a16:creationId xmlns:a16="http://schemas.microsoft.com/office/drawing/2014/main" id="{05D108A7-C31F-4546-9D38-15EFBDE76341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382DEE3E-F3E1-4519-82E9-40D9014CBE02}"/>
              </a:ext>
            </a:extLst>
          </p:cNvPr>
          <p:cNvGrpSpPr/>
          <p:nvPr/>
        </p:nvGrpSpPr>
        <p:grpSpPr>
          <a:xfrm>
            <a:off x="9184763" y="3961460"/>
            <a:ext cx="2350012" cy="1035098"/>
            <a:chOff x="6914356" y="4008592"/>
            <a:chExt cx="2122139" cy="10350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0C482C-F339-4315-AE4D-89E96058336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58651C-4310-46C6-ABF4-CF3633132AAC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A88E79B6-EB43-492A-B900-2AC804F1B3B9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7D6C0-C598-423F-8BBD-687D8C024B14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A5FA26-2CE9-4AD2-8A56-99C6B28AD9E9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54">
            <a:extLst>
              <a:ext uri="{FF2B5EF4-FFF2-40B4-BE49-F238E27FC236}">
                <a16:creationId xmlns:a16="http://schemas.microsoft.com/office/drawing/2014/main" id="{FB0F02C6-B914-4472-91C4-59D49D88FC8A}"/>
              </a:ext>
            </a:extLst>
          </p:cNvPr>
          <p:cNvGrpSpPr/>
          <p:nvPr/>
        </p:nvGrpSpPr>
        <p:grpSpPr>
          <a:xfrm>
            <a:off x="665958" y="3961460"/>
            <a:ext cx="2284357" cy="1035098"/>
            <a:chOff x="6914356" y="4008592"/>
            <a:chExt cx="2122139" cy="1035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15844A-E936-46CC-91F4-88A62D9C8C3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0B3065-7204-4ADE-AFD9-5752D7AE301E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74">
            <a:extLst>
              <a:ext uri="{FF2B5EF4-FFF2-40B4-BE49-F238E27FC236}">
                <a16:creationId xmlns:a16="http://schemas.microsoft.com/office/drawing/2014/main" id="{E2AD2483-F26A-4316-AFB1-4B9E5B0D8131}"/>
              </a:ext>
            </a:extLst>
          </p:cNvPr>
          <p:cNvSpPr/>
          <p:nvPr/>
        </p:nvSpPr>
        <p:spPr>
          <a:xfrm>
            <a:off x="5794822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113">
            <a:extLst>
              <a:ext uri="{FF2B5EF4-FFF2-40B4-BE49-F238E27FC236}">
                <a16:creationId xmlns:a16="http://schemas.microsoft.com/office/drawing/2014/main" id="{3DE1D45A-40F9-40C5-A4CA-AA3D12B48B81}"/>
              </a:ext>
            </a:extLst>
          </p:cNvPr>
          <p:cNvSpPr/>
          <p:nvPr/>
        </p:nvSpPr>
        <p:spPr>
          <a:xfrm>
            <a:off x="3245278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116">
            <a:extLst>
              <a:ext uri="{FF2B5EF4-FFF2-40B4-BE49-F238E27FC236}">
                <a16:creationId xmlns:a16="http://schemas.microsoft.com/office/drawing/2014/main" id="{70B2535E-E011-4BFE-998E-35469DEF2DDC}"/>
              </a:ext>
            </a:extLst>
          </p:cNvPr>
          <p:cNvSpPr/>
          <p:nvPr/>
        </p:nvSpPr>
        <p:spPr>
          <a:xfrm>
            <a:off x="8354163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482F8B80-75D1-45F6-9035-9E444396088A}"/>
              </a:ext>
            </a:extLst>
          </p:cNvPr>
          <p:cNvSpPr/>
          <p:nvPr/>
        </p:nvSpPr>
        <p:spPr>
          <a:xfrm>
            <a:off x="3398058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E390B47-D0F2-4B92-B54A-7605E59B0E0B}"/>
              </a:ext>
            </a:extLst>
          </p:cNvPr>
          <p:cNvSpPr/>
          <p:nvPr/>
        </p:nvSpPr>
        <p:spPr>
          <a:xfrm>
            <a:off x="8493518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0EFEF604-6A1D-4A30-A13A-AB6E7C9A5A4C}"/>
              </a:ext>
            </a:extLst>
          </p:cNvPr>
          <p:cNvSpPr/>
          <p:nvPr/>
        </p:nvSpPr>
        <p:spPr>
          <a:xfrm>
            <a:off x="6008756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513FE8B4-0C1B-457C-8466-882BED7C6C41}"/>
              </a:ext>
            </a:extLst>
          </p:cNvPr>
          <p:cNvGrpSpPr/>
          <p:nvPr/>
        </p:nvGrpSpPr>
        <p:grpSpPr>
          <a:xfrm>
            <a:off x="8389199" y="2841777"/>
            <a:ext cx="3006000" cy="850432"/>
            <a:chOff x="6440400" y="2781881"/>
            <a:chExt cx="2092039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B062E7-D4F0-4A44-94EB-7AB65C29EBE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264BCC-28D2-4324-8F59-6F8B9F5FB3C7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51">
            <a:extLst>
              <a:ext uri="{FF2B5EF4-FFF2-40B4-BE49-F238E27FC236}">
                <a16:creationId xmlns:a16="http://schemas.microsoft.com/office/drawing/2014/main" id="{D85C4697-8779-4403-BBA1-4AF2FA46A86A}"/>
              </a:ext>
            </a:extLst>
          </p:cNvPr>
          <p:cNvGrpSpPr/>
          <p:nvPr/>
        </p:nvGrpSpPr>
        <p:grpSpPr>
          <a:xfrm>
            <a:off x="796801" y="2841777"/>
            <a:ext cx="3006000" cy="850432"/>
            <a:chOff x="6440400" y="2781881"/>
            <a:chExt cx="2092039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96ED20-04C4-406A-B33F-DEBFC112E0F9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326A2E-B214-4922-9AD7-257531AE60C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77">
            <a:extLst>
              <a:ext uri="{FF2B5EF4-FFF2-40B4-BE49-F238E27FC236}">
                <a16:creationId xmlns:a16="http://schemas.microsoft.com/office/drawing/2014/main" id="{75BCEFE1-572F-4FA1-A503-02B502A1E02C}"/>
              </a:ext>
            </a:extLst>
          </p:cNvPr>
          <p:cNvSpPr/>
          <p:nvPr/>
        </p:nvSpPr>
        <p:spPr>
          <a:xfrm>
            <a:off x="4042097" y="2965950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01">
            <a:extLst>
              <a:ext uri="{FF2B5EF4-FFF2-40B4-BE49-F238E27FC236}">
                <a16:creationId xmlns:a16="http://schemas.microsoft.com/office/drawing/2014/main" id="{280C5A3B-5FF3-47FE-BFAA-C28602CBBF65}"/>
              </a:ext>
            </a:extLst>
          </p:cNvPr>
          <p:cNvSpPr/>
          <p:nvPr/>
        </p:nvSpPr>
        <p:spPr>
          <a:xfrm>
            <a:off x="7534643" y="2965950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619481AD-B9BE-476B-A870-12879E6F82C8}"/>
              </a:ext>
            </a:extLst>
          </p:cNvPr>
          <p:cNvSpPr/>
          <p:nvPr/>
        </p:nvSpPr>
        <p:spPr>
          <a:xfrm flipH="1">
            <a:off x="4190132" y="3110283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B6356824-CD41-44B4-86EE-39C315348163}"/>
              </a:ext>
            </a:extLst>
          </p:cNvPr>
          <p:cNvSpPr/>
          <p:nvPr/>
        </p:nvSpPr>
        <p:spPr>
          <a:xfrm>
            <a:off x="7653586" y="315350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769D231-1435-4619-9629-D6EE4DD6CB0F}"/>
              </a:ext>
            </a:extLst>
          </p:cNvPr>
          <p:cNvSpPr/>
          <p:nvPr/>
        </p:nvSpPr>
        <p:spPr>
          <a:xfrm>
            <a:off x="0" y="4771180"/>
            <a:ext cx="12192000" cy="153908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D1AD-999E-45CA-90B7-4A7713C8DC43}"/>
              </a:ext>
            </a:extLst>
          </p:cNvPr>
          <p:cNvSpPr txBox="1"/>
          <p:nvPr/>
        </p:nvSpPr>
        <p:spPr>
          <a:xfrm>
            <a:off x="1046286" y="5692700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F14E3BA-CEFC-42F3-A7E1-47C6490238EE}"/>
              </a:ext>
            </a:extLst>
          </p:cNvPr>
          <p:cNvSpPr txBox="1">
            <a:spLocks/>
          </p:cNvSpPr>
          <p:nvPr/>
        </p:nvSpPr>
        <p:spPr>
          <a:xfrm>
            <a:off x="2976681" y="4953337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A0D72B3-DDF4-4B54-B6CB-73CD1FFA915E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3CADFD9-46B3-4AFA-AF17-BD4DE0040E6B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D8163A4E-FB91-4692-8CE7-F5F840868639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14111154-B81A-4C1B-BAC1-3040C6D3EC46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45">
              <a:extLst>
                <a:ext uri="{FF2B5EF4-FFF2-40B4-BE49-F238E27FC236}">
                  <a16:creationId xmlns:a16="http://schemas.microsoft.com/office/drawing/2014/main" id="{DFC23DAA-0B6B-4B1C-B9C9-EECC6ECD7F9F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D75A8190-B807-4370-B171-13EE3E7FC1A9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321A1690-7ADC-42B9-916A-B1E5ADDE89D4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6">
            <a:extLst>
              <a:ext uri="{FF2B5EF4-FFF2-40B4-BE49-F238E27FC236}">
                <a16:creationId xmlns:a16="http://schemas.microsoft.com/office/drawing/2014/main" id="{EFEF5BB5-8CBC-47B9-A4A8-D9F3B6CFA6DE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1">
            <a:extLst>
              <a:ext uri="{FF2B5EF4-FFF2-40B4-BE49-F238E27FC236}">
                <a16:creationId xmlns:a16="http://schemas.microsoft.com/office/drawing/2014/main" id="{DD381DCE-DAD4-4C1D-802D-528B7401A586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1">
            <a:extLst>
              <a:ext uri="{FF2B5EF4-FFF2-40B4-BE49-F238E27FC236}">
                <a16:creationId xmlns:a16="http://schemas.microsoft.com/office/drawing/2014/main" id="{4A8A7AEC-09B3-4A89-AC8D-BFD59BD6BFF1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64">
            <a:extLst>
              <a:ext uri="{FF2B5EF4-FFF2-40B4-BE49-F238E27FC236}">
                <a16:creationId xmlns:a16="http://schemas.microsoft.com/office/drawing/2014/main" id="{A6213C6A-35D5-4CD6-BD86-88F33214AB8D}"/>
              </a:ext>
            </a:extLst>
          </p:cNvPr>
          <p:cNvSpPr/>
          <p:nvPr/>
        </p:nvSpPr>
        <p:spPr>
          <a:xfrm>
            <a:off x="453646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65">
            <a:extLst>
              <a:ext uri="{FF2B5EF4-FFF2-40B4-BE49-F238E27FC236}">
                <a16:creationId xmlns:a16="http://schemas.microsoft.com/office/drawing/2014/main" id="{57439BB2-0645-44E5-A8D3-9DF5FBBCFD6B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8D421448-8E83-4FC9-991E-399B087160E8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0E14AE6-3F7D-462A-8FE3-C4E7E661E165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D1865-D8FA-4DA1-9C5D-6ED7297B757A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B5154E-89C6-4857-9B37-232472DB03E8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9" name="Oval 50">
            <a:extLst>
              <a:ext uri="{FF2B5EF4-FFF2-40B4-BE49-F238E27FC236}">
                <a16:creationId xmlns:a16="http://schemas.microsoft.com/office/drawing/2014/main" id="{118D2D52-9878-43F2-9726-629E487059FD}"/>
              </a:ext>
            </a:extLst>
          </p:cNvPr>
          <p:cNvSpPr/>
          <p:nvPr/>
        </p:nvSpPr>
        <p:spPr>
          <a:xfrm>
            <a:off x="677264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51">
            <a:extLst>
              <a:ext uri="{FF2B5EF4-FFF2-40B4-BE49-F238E27FC236}">
                <a16:creationId xmlns:a16="http://schemas.microsoft.com/office/drawing/2014/main" id="{0D71B360-B5FF-4E67-B818-F0B06A206013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9F667BA-3576-4FAB-A1F5-E2799C7799C1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FF804B-C552-4C57-B376-692AAAFE52D1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D4B34-BC6A-4AC4-A66C-DC5BC1BCFEEA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4" name="Oval 69">
            <a:extLst>
              <a:ext uri="{FF2B5EF4-FFF2-40B4-BE49-F238E27FC236}">
                <a16:creationId xmlns:a16="http://schemas.microsoft.com/office/drawing/2014/main" id="{5ED426E6-3CFD-45D7-9E75-7C693799FD65}"/>
              </a:ext>
            </a:extLst>
          </p:cNvPr>
          <p:cNvSpPr/>
          <p:nvPr/>
        </p:nvSpPr>
        <p:spPr>
          <a:xfrm>
            <a:off x="453646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70">
            <a:extLst>
              <a:ext uri="{FF2B5EF4-FFF2-40B4-BE49-F238E27FC236}">
                <a16:creationId xmlns:a16="http://schemas.microsoft.com/office/drawing/2014/main" id="{CF4A2330-C964-4D91-B8EC-3E3B1AC014E3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831AAA5-D079-45DE-A839-543B2FC3AF15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562E3-9236-40B1-84AE-FE65DADA2474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39EDEF-D4DA-4199-B523-7200718E5673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Oval 59">
            <a:extLst>
              <a:ext uri="{FF2B5EF4-FFF2-40B4-BE49-F238E27FC236}">
                <a16:creationId xmlns:a16="http://schemas.microsoft.com/office/drawing/2014/main" id="{88E6720F-AA92-47CD-A1EE-9DAC30BFF82C}"/>
              </a:ext>
            </a:extLst>
          </p:cNvPr>
          <p:cNvSpPr/>
          <p:nvPr/>
        </p:nvSpPr>
        <p:spPr>
          <a:xfrm>
            <a:off x="677264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60">
            <a:extLst>
              <a:ext uri="{FF2B5EF4-FFF2-40B4-BE49-F238E27FC236}">
                <a16:creationId xmlns:a16="http://schemas.microsoft.com/office/drawing/2014/main" id="{0E0F9EF1-F8D3-4513-B348-208C6D8F6F20}"/>
              </a:ext>
            </a:extLst>
          </p:cNvPr>
          <p:cNvSpPr/>
          <p:nvPr/>
        </p:nvSpPr>
        <p:spPr>
          <a:xfrm>
            <a:off x="691666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EB25819-17D9-428E-A48D-07FDEAB872E8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5DA7BC-228A-45A0-88D4-13E0210AC764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A87242-A4AD-4863-BAFC-9BA6EE80798E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Oval 54">
            <a:extLst>
              <a:ext uri="{FF2B5EF4-FFF2-40B4-BE49-F238E27FC236}">
                <a16:creationId xmlns:a16="http://schemas.microsoft.com/office/drawing/2014/main" id="{0BC64F2B-CA0E-47A2-AA7D-61972462CDA4}"/>
              </a:ext>
            </a:extLst>
          </p:cNvPr>
          <p:cNvSpPr/>
          <p:nvPr/>
        </p:nvSpPr>
        <p:spPr>
          <a:xfrm>
            <a:off x="677264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55">
            <a:extLst>
              <a:ext uri="{FF2B5EF4-FFF2-40B4-BE49-F238E27FC236}">
                <a16:creationId xmlns:a16="http://schemas.microsoft.com/office/drawing/2014/main" id="{EBEDE0BA-A312-4372-9C79-FC1F065C8EED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D8A2A7F-9413-4A63-A03F-02CB5597697F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8B782A-4717-48A1-A957-7F0F084F0D4B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0AC381-AFE3-4ED0-BFAA-B5922655B988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129356AF-D0C9-4D8E-AFBB-763E74CB53B5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3CDA72C4-E4E6-49CE-8F7A-CD24C30A91E1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87EB50E1-EADC-4A50-A591-E99C79631C71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83322DB7-488B-4967-88A7-E91339E1E5B7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32419F95-F615-4031-956A-4106C2576D2F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54111C-7354-444B-A415-93135BB75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5914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079820BE-8DB6-4EBC-961B-8DAA2A0D8422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3073D9-1211-41B0-972C-8DCE4872375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2E2AB5-CFC7-4AC1-B383-98FA1AD1818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5F800174-DEF6-4536-9E54-F4DDD6C46B54}"/>
              </a:ext>
            </a:extLst>
          </p:cNvPr>
          <p:cNvSpPr/>
          <p:nvPr/>
        </p:nvSpPr>
        <p:spPr>
          <a:xfrm rot="18900000">
            <a:off x="905554" y="4607986"/>
            <a:ext cx="615096" cy="615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25618-DCB0-4FD4-9F80-8A3535C8719F}"/>
              </a:ext>
            </a:extLst>
          </p:cNvPr>
          <p:cNvSpPr txBox="1"/>
          <p:nvPr/>
        </p:nvSpPr>
        <p:spPr>
          <a:xfrm>
            <a:off x="933126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F0F0073-E936-4E69-868E-01C88E5EA382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ACD4F-0A76-4DB4-8903-172E451DEEC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24D9BC-70DB-4AE8-8F3A-4DC40564D44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B7CDCB68-60B9-4800-8ADA-479728E76160}"/>
              </a:ext>
            </a:extLst>
          </p:cNvPr>
          <p:cNvSpPr/>
          <p:nvPr/>
        </p:nvSpPr>
        <p:spPr>
          <a:xfrm rot="18900000">
            <a:off x="6205467" y="4607986"/>
            <a:ext cx="615096" cy="615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4C675-42D8-4BF0-9E58-7833F7B2CBC8}"/>
              </a:ext>
            </a:extLst>
          </p:cNvPr>
          <p:cNvSpPr txBox="1"/>
          <p:nvPr/>
        </p:nvSpPr>
        <p:spPr>
          <a:xfrm>
            <a:off x="6233039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6D0B72C-D5B6-489E-8AA4-DB8D6964B665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B6DE52-585C-409B-B0FF-F4FB22BD6AC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F1CDE2-0010-4A8A-A4F7-BC3A9DE1476D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596916E0-59F3-4D47-8842-0CFF76764ED8}"/>
              </a:ext>
            </a:extLst>
          </p:cNvPr>
          <p:cNvSpPr/>
          <p:nvPr/>
        </p:nvSpPr>
        <p:spPr>
          <a:xfrm rot="18900000">
            <a:off x="907205" y="5436376"/>
            <a:ext cx="615096" cy="615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FE0B8-6516-4850-9D6B-8BF6FA3E9CD1}"/>
              </a:ext>
            </a:extLst>
          </p:cNvPr>
          <p:cNvSpPr txBox="1"/>
          <p:nvPr/>
        </p:nvSpPr>
        <p:spPr>
          <a:xfrm>
            <a:off x="934777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0F4CF16-0CC4-4391-AD98-C0FEB024FE33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95BF38-F29B-438D-BC31-0BD6C951F50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192DD3-1C2B-40B3-99FC-8067E77AC8A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6">
            <a:extLst>
              <a:ext uri="{FF2B5EF4-FFF2-40B4-BE49-F238E27FC236}">
                <a16:creationId xmlns:a16="http://schemas.microsoft.com/office/drawing/2014/main" id="{4A90DD84-13EB-457B-953F-C46AFCF42758}"/>
              </a:ext>
            </a:extLst>
          </p:cNvPr>
          <p:cNvSpPr/>
          <p:nvPr/>
        </p:nvSpPr>
        <p:spPr>
          <a:xfrm rot="18900000">
            <a:off x="6207118" y="5436376"/>
            <a:ext cx="615096" cy="615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2873E-4BF3-47F0-B08A-4EE5B3F328D2}"/>
              </a:ext>
            </a:extLst>
          </p:cNvPr>
          <p:cNvSpPr txBox="1"/>
          <p:nvPr/>
        </p:nvSpPr>
        <p:spPr>
          <a:xfrm>
            <a:off x="6234690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2C95A7C-B15F-4641-8349-187B3443F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E5B305B-EA65-4033-B1D5-971A5A022BD9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19234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A93FD02-2BF9-4A8E-962A-27A4B1890C3B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D7D8-4D14-4395-B750-1A95475DA7B2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16B9355-0D8B-4219-BE5A-347BBD2CCFE1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7E981C3-DCBC-4FE8-BBD9-DA23671C9BEF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A47B882-8F39-4540-87F6-23304542A5E2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9">
            <a:extLst>
              <a:ext uri="{FF2B5EF4-FFF2-40B4-BE49-F238E27FC236}">
                <a16:creationId xmlns:a16="http://schemas.microsoft.com/office/drawing/2014/main" id="{47F25087-CDC3-4295-A998-6BEBE18254E8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5EEA12-F730-4E06-BB9C-71AC4E378D1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C6225-02EF-49F4-ADB6-AEE0FB8FBC0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C505FA82-7110-4255-9E51-84634C6790A2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6AD60A-A57A-413B-9B39-EE6837BE2EF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A2ACCB-A111-4950-8E39-67BA6998BF6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95">
            <a:extLst>
              <a:ext uri="{FF2B5EF4-FFF2-40B4-BE49-F238E27FC236}">
                <a16:creationId xmlns:a16="http://schemas.microsoft.com/office/drawing/2014/main" id="{3A7AEC73-296F-4EEC-9331-521BFE50113E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DB789-BDEF-4ABA-BE77-070D9F0EF49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1AB53-E881-4B63-8587-E0341211C79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98">
            <a:extLst>
              <a:ext uri="{FF2B5EF4-FFF2-40B4-BE49-F238E27FC236}">
                <a16:creationId xmlns:a16="http://schemas.microsoft.com/office/drawing/2014/main" id="{FD008090-9A47-4DD3-9C41-CE8DBBEDA46F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B7EB65-8B86-4693-BF37-62A58C1DCFC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FB240-BA16-43C9-8B66-BE4E39D2AB9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01">
            <a:extLst>
              <a:ext uri="{FF2B5EF4-FFF2-40B4-BE49-F238E27FC236}">
                <a16:creationId xmlns:a16="http://schemas.microsoft.com/office/drawing/2014/main" id="{E4BE3947-85C2-41DB-993F-4252E30EF96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02">
              <a:extLst>
                <a:ext uri="{FF2B5EF4-FFF2-40B4-BE49-F238E27FC236}">
                  <a16:creationId xmlns:a16="http://schemas.microsoft.com/office/drawing/2014/main" id="{0015C0EC-2586-4CBB-8970-5C1CF95CC979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115">
                <a:extLst>
                  <a:ext uri="{FF2B5EF4-FFF2-40B4-BE49-F238E27FC236}">
                    <a16:creationId xmlns:a16="http://schemas.microsoft.com/office/drawing/2014/main" id="{956CA59C-C909-4FA9-A772-E13B16E77750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FEF751A-392D-4DE9-B989-75991126A475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7">
                <a:extLst>
                  <a:ext uri="{FF2B5EF4-FFF2-40B4-BE49-F238E27FC236}">
                    <a16:creationId xmlns:a16="http://schemas.microsoft.com/office/drawing/2014/main" id="{F7B6B03B-1BEC-47AA-AA71-B9F59752FC6B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03">
              <a:extLst>
                <a:ext uri="{FF2B5EF4-FFF2-40B4-BE49-F238E27FC236}">
                  <a16:creationId xmlns:a16="http://schemas.microsoft.com/office/drawing/2014/main" id="{1E156941-E715-4455-B10E-0ADF8B454653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112">
                <a:extLst>
                  <a:ext uri="{FF2B5EF4-FFF2-40B4-BE49-F238E27FC236}">
                    <a16:creationId xmlns:a16="http://schemas.microsoft.com/office/drawing/2014/main" id="{21F6ABAC-9C17-4B02-BF8D-27CC470F6E41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D13752D0-7594-40B4-A2C0-BBBE43CA942B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114">
                <a:extLst>
                  <a:ext uri="{FF2B5EF4-FFF2-40B4-BE49-F238E27FC236}">
                    <a16:creationId xmlns:a16="http://schemas.microsoft.com/office/drawing/2014/main" id="{840DF532-5D5B-4819-9BF1-64DEFD67150A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04">
              <a:extLst>
                <a:ext uri="{FF2B5EF4-FFF2-40B4-BE49-F238E27FC236}">
                  <a16:creationId xmlns:a16="http://schemas.microsoft.com/office/drawing/2014/main" id="{6835768A-690E-4DCC-A79B-12BF2EE9EDD3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109">
                <a:extLst>
                  <a:ext uri="{FF2B5EF4-FFF2-40B4-BE49-F238E27FC236}">
                    <a16:creationId xmlns:a16="http://schemas.microsoft.com/office/drawing/2014/main" id="{076D0B68-F73E-4E9C-8040-14566F8495AE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480750EF-11B0-43D9-97DC-6E49E29EA3C8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111">
                <a:extLst>
                  <a:ext uri="{FF2B5EF4-FFF2-40B4-BE49-F238E27FC236}">
                    <a16:creationId xmlns:a16="http://schemas.microsoft.com/office/drawing/2014/main" id="{A62A33F4-70C6-470E-AF4C-BD63B9FD6FEF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05">
              <a:extLst>
                <a:ext uri="{FF2B5EF4-FFF2-40B4-BE49-F238E27FC236}">
                  <a16:creationId xmlns:a16="http://schemas.microsoft.com/office/drawing/2014/main" id="{8C692E65-4C21-459B-B5BD-68DFC80B2A9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06">
                <a:extLst>
                  <a:ext uri="{FF2B5EF4-FFF2-40B4-BE49-F238E27FC236}">
                    <a16:creationId xmlns:a16="http://schemas.microsoft.com/office/drawing/2014/main" id="{4885B865-A9B3-436F-8391-3431A490287C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F4B19F83-6FA8-4A52-8E91-000C8FD337BC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08">
                <a:extLst>
                  <a:ext uri="{FF2B5EF4-FFF2-40B4-BE49-F238E27FC236}">
                    <a16:creationId xmlns:a16="http://schemas.microsoft.com/office/drawing/2014/main" id="{4024CDB3-A75E-4074-8ACC-F1CE0DACA54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47246F-8E37-4BB1-A4F7-2D79C52459B2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7DD447-8C12-499B-AC44-A1FBBA96BAE9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1FF376-0975-46CA-A38B-DEC076DABDC1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B39E3D-9EE2-4304-8DFB-32556079387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61CE46-B64F-4A6C-B6D3-DF906582897D}"/>
              </a:ext>
            </a:extLst>
          </p:cNvPr>
          <p:cNvSpPr txBox="1"/>
          <p:nvPr/>
        </p:nvSpPr>
        <p:spPr>
          <a:xfrm>
            <a:off x="2881969" y="4224386"/>
            <a:ext cx="18814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OPPORTUNITIES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5FB643-821A-45E8-9B71-B9B4CD935E4A}"/>
              </a:ext>
            </a:extLst>
          </p:cNvPr>
          <p:cNvSpPr txBox="1"/>
          <p:nvPr/>
        </p:nvSpPr>
        <p:spPr>
          <a:xfrm>
            <a:off x="1766244" y="3356501"/>
            <a:ext cx="14605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STRENGTHS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F4E9E-7486-44F9-9114-1A7CD02A1065}"/>
              </a:ext>
            </a:extLst>
          </p:cNvPr>
          <p:cNvSpPr txBox="1"/>
          <p:nvPr/>
        </p:nvSpPr>
        <p:spPr>
          <a:xfrm rot="5400000">
            <a:off x="1940808" y="4297271"/>
            <a:ext cx="13758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WEAKNESS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6F927F-681C-4B4B-8A60-54580C6D3C21}"/>
              </a:ext>
            </a:extLst>
          </p:cNvPr>
          <p:cNvSpPr txBox="1"/>
          <p:nvPr/>
        </p:nvSpPr>
        <p:spPr>
          <a:xfrm rot="5400000">
            <a:off x="2824678" y="3348917"/>
            <a:ext cx="12076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THREATS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61">
            <a:extLst>
              <a:ext uri="{FF2B5EF4-FFF2-40B4-BE49-F238E27FC236}">
                <a16:creationId xmlns:a16="http://schemas.microsoft.com/office/drawing/2014/main" id="{DE54087C-2639-4D3E-9B6D-D14AF071743A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C321ABCC-A4D5-4A50-8D5B-F75C6747A4A2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53">
            <a:extLst>
              <a:ext uri="{FF2B5EF4-FFF2-40B4-BE49-F238E27FC236}">
                <a16:creationId xmlns:a16="http://schemas.microsoft.com/office/drawing/2014/main" id="{173A3105-857B-4C02-B0C0-CC54826DE1D1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54">
            <a:extLst>
              <a:ext uri="{FF2B5EF4-FFF2-40B4-BE49-F238E27FC236}">
                <a16:creationId xmlns:a16="http://schemas.microsoft.com/office/drawing/2014/main" id="{00AC1A7B-8B3E-49C5-9C17-8F974E731E45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5">
            <a:extLst>
              <a:ext uri="{FF2B5EF4-FFF2-40B4-BE49-F238E27FC236}">
                <a16:creationId xmlns:a16="http://schemas.microsoft.com/office/drawing/2014/main" id="{83FA5188-507B-40A2-AB33-3C291813CC90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9127E-2B7A-461E-9501-14FECFCCC86C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09E9-E6C3-4CC3-B113-CC3967E4E751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49F8D-08BE-4D20-8E70-69557C956560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153B6-8D51-4258-AF2B-160223AB36E5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62">
            <a:extLst>
              <a:ext uri="{FF2B5EF4-FFF2-40B4-BE49-F238E27FC236}">
                <a16:creationId xmlns:a16="http://schemas.microsoft.com/office/drawing/2014/main" id="{A464508D-F6A3-4B89-9F10-472D2DCF3970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53AA13-4716-40C5-89B2-9B2D38096F7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2EB1EA-FD3B-4BC9-A389-316F98653CD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C31B83B4-B97F-4D66-B980-8334A70B4915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0D4AC3-4F85-4C1A-83FE-6EE8024918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654B4-638D-408E-BCEC-F957617B9D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8">
            <a:extLst>
              <a:ext uri="{FF2B5EF4-FFF2-40B4-BE49-F238E27FC236}">
                <a16:creationId xmlns:a16="http://schemas.microsoft.com/office/drawing/2014/main" id="{CBDE4D67-35EE-4CD1-8278-83AD0B1F91F7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D3F0A-AEF0-4C1D-AFA9-BFDB5337777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CCA8F9-745C-422C-9886-4FC8070C52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1">
            <a:extLst>
              <a:ext uri="{FF2B5EF4-FFF2-40B4-BE49-F238E27FC236}">
                <a16:creationId xmlns:a16="http://schemas.microsoft.com/office/drawing/2014/main" id="{6F0FEE1F-93C9-42BB-9AF5-FF0FA7F711D6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73E0C-87B9-4199-AF1E-CCF6CF8B1D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41F31D-5254-4497-8ED1-93B2F1834BB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23" name="Picture 3" descr="D:\Fullppt\PNG이미지\지구본.png">
            <a:extLst>
              <a:ext uri="{FF2B5EF4-FFF2-40B4-BE49-F238E27FC236}">
                <a16:creationId xmlns:a16="http://schemas.microsoft.com/office/drawing/2014/main" id="{5EFCEF60-5679-40AE-8364-8EBCF3B1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2" y="3161353"/>
            <a:ext cx="1556002" cy="1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15">
            <a:extLst>
              <a:ext uri="{FF2B5EF4-FFF2-40B4-BE49-F238E27FC236}">
                <a16:creationId xmlns:a16="http://schemas.microsoft.com/office/drawing/2014/main" id="{ECD44732-8A13-4741-BEE3-317E1432D8CC}"/>
              </a:ext>
            </a:extLst>
          </p:cNvPr>
          <p:cNvGrpSpPr/>
          <p:nvPr/>
        </p:nvGrpSpPr>
        <p:grpSpPr>
          <a:xfrm rot="324961">
            <a:off x="8111734" y="1574181"/>
            <a:ext cx="1364375" cy="1147370"/>
            <a:chOff x="8768009" y="-131344"/>
            <a:chExt cx="2605668" cy="2191234"/>
          </a:xfrm>
        </p:grpSpPr>
        <p:sp>
          <p:nvSpPr>
            <p:cNvPr id="51" name="Freeform: Shape 16">
              <a:extLst>
                <a:ext uri="{FF2B5EF4-FFF2-40B4-BE49-F238E27FC236}">
                  <a16:creationId xmlns:a16="http://schemas.microsoft.com/office/drawing/2014/main" id="{45F02762-CC27-47D8-BC7D-28C6083DA865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F1E452A0-68D7-4D77-8F91-A63ECB3A25AC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235DA841-60DB-42EB-903D-E2D9E05EC80C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9">
              <a:extLst>
                <a:ext uri="{FF2B5EF4-FFF2-40B4-BE49-F238E27FC236}">
                  <a16:creationId xmlns:a16="http://schemas.microsoft.com/office/drawing/2014/main" id="{44306EB0-71A1-4A5F-9B25-5C2001A97AD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">
              <a:extLst>
                <a:ext uri="{FF2B5EF4-FFF2-40B4-BE49-F238E27FC236}">
                  <a16:creationId xmlns:a16="http://schemas.microsoft.com/office/drawing/2014/main" id="{F1F78803-63F5-4F7D-87A8-B4E151D4B01A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FDDA40-6343-4FB7-9F03-02BC744C7D78}"/>
              </a:ext>
            </a:extLst>
          </p:cNvPr>
          <p:cNvSpPr txBox="1"/>
          <p:nvPr/>
        </p:nvSpPr>
        <p:spPr>
          <a:xfrm>
            <a:off x="395193" y="3441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3670E531-7EEC-41CE-B4F2-16AC6A8ACF77}"/>
              </a:ext>
            </a:extLst>
          </p:cNvPr>
          <p:cNvSpPr/>
          <p:nvPr/>
        </p:nvSpPr>
        <p:spPr>
          <a:xfrm>
            <a:off x="1216180" y="997151"/>
            <a:ext cx="325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D7EFE-C8D0-48E1-8817-3652052EEF47}"/>
              </a:ext>
            </a:extLst>
          </p:cNvPr>
          <p:cNvSpPr txBox="1"/>
          <p:nvPr/>
        </p:nvSpPr>
        <p:spPr>
          <a:xfrm>
            <a:off x="7986397" y="4720201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48938" y="48163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FCEB4A66-A2AA-4E4C-ACAB-EE5D6E15834C}"/>
              </a:ext>
            </a:extLst>
          </p:cNvPr>
          <p:cNvSpPr/>
          <p:nvPr/>
        </p:nvSpPr>
        <p:spPr>
          <a:xfrm>
            <a:off x="5713597" y="912981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DD1DC24B-6A5A-4E73-82A2-2A50985DEF18}"/>
              </a:ext>
            </a:extLst>
          </p:cNvPr>
          <p:cNvSpPr/>
          <p:nvPr/>
        </p:nvSpPr>
        <p:spPr>
          <a:xfrm>
            <a:off x="5713597" y="4290407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" name="Oval 32">
            <a:extLst>
              <a:ext uri="{FF2B5EF4-FFF2-40B4-BE49-F238E27FC236}">
                <a16:creationId xmlns:a16="http://schemas.microsoft.com/office/drawing/2014/main" id="{ED73A1B0-1AE0-4FFF-9815-A56E2094A12D}"/>
              </a:ext>
            </a:extLst>
          </p:cNvPr>
          <p:cNvSpPr/>
          <p:nvPr/>
        </p:nvSpPr>
        <p:spPr>
          <a:xfrm>
            <a:off x="5713597" y="3152901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714DAA44-CDB8-42C5-AF94-D2F5E4015AA9}"/>
              </a:ext>
            </a:extLst>
          </p:cNvPr>
          <p:cNvSpPr/>
          <p:nvPr/>
        </p:nvSpPr>
        <p:spPr>
          <a:xfrm>
            <a:off x="5713597" y="2032941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D8DA8-453A-457D-81AE-34AAF15B50A8}"/>
              </a:ext>
            </a:extLst>
          </p:cNvPr>
          <p:cNvSpPr txBox="1"/>
          <p:nvPr/>
        </p:nvSpPr>
        <p:spPr>
          <a:xfrm>
            <a:off x="5760457" y="104874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21731-6705-42FF-936E-4E17C1B6F8D4}"/>
              </a:ext>
            </a:extLst>
          </p:cNvPr>
          <p:cNvSpPr txBox="1"/>
          <p:nvPr/>
        </p:nvSpPr>
        <p:spPr>
          <a:xfrm>
            <a:off x="5760457" y="216870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141DF-49F4-4DD5-B8CD-F46CFBCB460B}"/>
              </a:ext>
            </a:extLst>
          </p:cNvPr>
          <p:cNvSpPr txBox="1"/>
          <p:nvPr/>
        </p:nvSpPr>
        <p:spPr>
          <a:xfrm>
            <a:off x="5760457" y="328866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EEA2C1-6719-4215-8F6C-8F7D0E5021F4}"/>
              </a:ext>
            </a:extLst>
          </p:cNvPr>
          <p:cNvSpPr txBox="1"/>
          <p:nvPr/>
        </p:nvSpPr>
        <p:spPr>
          <a:xfrm>
            <a:off x="5760457" y="4417401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EA7A4573-19A5-4570-A25B-043312C9EED7}"/>
              </a:ext>
            </a:extLst>
          </p:cNvPr>
          <p:cNvGrpSpPr/>
          <p:nvPr/>
        </p:nvGrpSpPr>
        <p:grpSpPr>
          <a:xfrm>
            <a:off x="6804577" y="950946"/>
            <a:ext cx="3975202" cy="885944"/>
            <a:chOff x="1797649" y="951079"/>
            <a:chExt cx="3975202" cy="8859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FE561A-5152-417B-8938-75912E5CEDAF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FE3C6A-9998-4AB1-8BB4-667A1191182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20378B13-4A03-44B1-853B-922C87797D0C}"/>
              </a:ext>
            </a:extLst>
          </p:cNvPr>
          <p:cNvGrpSpPr/>
          <p:nvPr/>
        </p:nvGrpSpPr>
        <p:grpSpPr>
          <a:xfrm>
            <a:off x="6804577" y="2045977"/>
            <a:ext cx="3975202" cy="885944"/>
            <a:chOff x="1797649" y="951079"/>
            <a:chExt cx="3975202" cy="8859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9BCC00-EE42-43B5-B7E6-1AE7E4783A58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8022F2-4082-49FF-A074-2375B9C4A2C4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E4AA93B9-A7B1-459B-9EFF-566A581C2D04}"/>
              </a:ext>
            </a:extLst>
          </p:cNvPr>
          <p:cNvGrpSpPr/>
          <p:nvPr/>
        </p:nvGrpSpPr>
        <p:grpSpPr>
          <a:xfrm>
            <a:off x="6804577" y="3141008"/>
            <a:ext cx="3975202" cy="885944"/>
            <a:chOff x="1797649" y="951079"/>
            <a:chExt cx="3975202" cy="8859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BB5BE7-159B-4509-B42C-3B8E3E052377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CECD64-9EF1-466C-9A69-C4791607D000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A0D33107-9A7B-4888-96DE-B26496F01092}"/>
              </a:ext>
            </a:extLst>
          </p:cNvPr>
          <p:cNvGrpSpPr/>
          <p:nvPr/>
        </p:nvGrpSpPr>
        <p:grpSpPr>
          <a:xfrm>
            <a:off x="6804577" y="4236039"/>
            <a:ext cx="3975202" cy="885944"/>
            <a:chOff x="1797649" y="951079"/>
            <a:chExt cx="3975202" cy="8859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9857EB-4212-457A-BF01-512A564432B3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F38291-350F-48FC-B3E2-6CF76981337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D187D05-D632-4A30-AC98-696C185DF65D}"/>
              </a:ext>
            </a:extLst>
          </p:cNvPr>
          <p:cNvSpPr txBox="1"/>
          <p:nvPr/>
        </p:nvSpPr>
        <p:spPr>
          <a:xfrm>
            <a:off x="8792178" y="6208365"/>
            <a:ext cx="293481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2400" b="1" i="1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  <a:endParaRPr lang="ko-KR" altLang="en-US" sz="24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88AEFCA-F1C5-48B0-BF16-1A7F4A9A9CA3}"/>
              </a:ext>
            </a:extLst>
          </p:cNvPr>
          <p:cNvSpPr/>
          <p:nvPr/>
        </p:nvSpPr>
        <p:spPr>
          <a:xfrm>
            <a:off x="905346" y="4658632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FD07DAF-406C-44E4-B8E3-BC77B53DB6D4}"/>
              </a:ext>
            </a:extLst>
          </p:cNvPr>
          <p:cNvSpPr/>
          <p:nvPr/>
        </p:nvSpPr>
        <p:spPr>
          <a:xfrm rot="18600000">
            <a:off x="2793223" y="4327960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94F6E254-4BAD-46EF-80AC-30E6DD6F503C}"/>
              </a:ext>
            </a:extLst>
          </p:cNvPr>
          <p:cNvSpPr/>
          <p:nvPr/>
        </p:nvSpPr>
        <p:spPr>
          <a:xfrm>
            <a:off x="3496682" y="399707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D3C6674-A739-4E0F-AEA9-54D2F08B06A6}"/>
              </a:ext>
            </a:extLst>
          </p:cNvPr>
          <p:cNvSpPr/>
          <p:nvPr/>
        </p:nvSpPr>
        <p:spPr>
          <a:xfrm>
            <a:off x="6088018" y="333552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DA22EB90-3F7A-4896-B400-040CC9E0BDE9}"/>
              </a:ext>
            </a:extLst>
          </p:cNvPr>
          <p:cNvSpPr/>
          <p:nvPr/>
        </p:nvSpPr>
        <p:spPr>
          <a:xfrm>
            <a:off x="8703025" y="267396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FBE5BA00-0988-4597-A00F-3734DA58D6BF}"/>
              </a:ext>
            </a:extLst>
          </p:cNvPr>
          <p:cNvGrpSpPr/>
          <p:nvPr/>
        </p:nvGrpSpPr>
        <p:grpSpPr>
          <a:xfrm>
            <a:off x="7579164" y="1826052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7BB017-566C-4E34-B0A4-AAB1C3CE65B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5B09FF-1028-434D-9FBF-7B95CC414AE4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3BFB68-673F-44C4-83AF-EA660EF9263E}"/>
              </a:ext>
            </a:extLst>
          </p:cNvPr>
          <p:cNvSpPr txBox="1"/>
          <p:nvPr/>
        </p:nvSpPr>
        <p:spPr>
          <a:xfrm>
            <a:off x="9237269" y="2800289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BECBD3F7-CCE1-4841-A4CE-504937B5B18F}"/>
              </a:ext>
            </a:extLst>
          </p:cNvPr>
          <p:cNvGrpSpPr/>
          <p:nvPr/>
        </p:nvGrpSpPr>
        <p:grpSpPr>
          <a:xfrm>
            <a:off x="1947018" y="3144908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2049BE-C83F-4EB1-9EB0-8204D9963872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A399C-D12B-4152-83FA-ED63AA214DE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6BC5E9-278A-4C6D-8E3B-E075B2D06BB1}"/>
              </a:ext>
            </a:extLst>
          </p:cNvPr>
          <p:cNvSpPr txBox="1"/>
          <p:nvPr/>
        </p:nvSpPr>
        <p:spPr>
          <a:xfrm>
            <a:off x="4054598" y="413781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AFFE14E2-7242-41E6-BA02-8C3AFA4274CF}"/>
              </a:ext>
            </a:extLst>
          </p:cNvPr>
          <p:cNvGrpSpPr/>
          <p:nvPr/>
        </p:nvGrpSpPr>
        <p:grpSpPr>
          <a:xfrm>
            <a:off x="7922965" y="4054670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2CA61C-A543-4367-A468-6B46A446C3C0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2D2299-27B4-42B2-A5F3-0DF8167A7FA3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E39EA78-7571-4AD3-B401-44874EB23B04}"/>
              </a:ext>
            </a:extLst>
          </p:cNvPr>
          <p:cNvSpPr txBox="1"/>
          <p:nvPr/>
        </p:nvSpPr>
        <p:spPr>
          <a:xfrm>
            <a:off x="1463262" y="479759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E25763F1-4EB3-45C7-A4D9-C06CB034D944}"/>
              </a:ext>
            </a:extLst>
          </p:cNvPr>
          <p:cNvGrpSpPr/>
          <p:nvPr/>
        </p:nvGrpSpPr>
        <p:grpSpPr>
          <a:xfrm>
            <a:off x="2772646" y="5379444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331127-FA30-4AFD-BCE1-B01B6AE37CD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37DB9F-3DE0-4E18-BC45-21F4A034F64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D27A86-92CC-4D03-9AAE-260A6083FC2C}"/>
              </a:ext>
            </a:extLst>
          </p:cNvPr>
          <p:cNvSpPr txBox="1"/>
          <p:nvPr/>
        </p:nvSpPr>
        <p:spPr>
          <a:xfrm>
            <a:off x="6645934" y="3481152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E165BC73-3A59-4D35-9FAE-1DB3F80D478C}"/>
              </a:ext>
            </a:extLst>
          </p:cNvPr>
          <p:cNvCxnSpPr/>
          <p:nvPr/>
        </p:nvCxnSpPr>
        <p:spPr>
          <a:xfrm rot="16200000" flipH="1">
            <a:off x="2164451" y="5372693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1D41CA98-7F9C-4EE9-A6F0-463DD702DF8F}"/>
              </a:ext>
            </a:extLst>
          </p:cNvPr>
          <p:cNvCxnSpPr/>
          <p:nvPr/>
        </p:nvCxnSpPr>
        <p:spPr>
          <a:xfrm rot="16200000" flipH="1">
            <a:off x="7340077" y="4052319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1324C60-7052-4933-BF21-0899A0382DE6}"/>
              </a:ext>
            </a:extLst>
          </p:cNvPr>
          <p:cNvSpPr/>
          <p:nvPr/>
        </p:nvSpPr>
        <p:spPr>
          <a:xfrm rot="18600000">
            <a:off x="5378425" y="3663318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087715BD-15E0-44A8-966C-052F6AD45EEE}"/>
              </a:ext>
            </a:extLst>
          </p:cNvPr>
          <p:cNvSpPr/>
          <p:nvPr/>
        </p:nvSpPr>
        <p:spPr>
          <a:xfrm rot="18600000">
            <a:off x="7985610" y="3010669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45022-B35C-490B-8DDD-D8E19BDB3F48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C981-EFDC-429C-9454-5FE54AF17D10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557A-5BB1-4BFD-8219-C270441E3AF2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7B687-4E9F-4E45-AB35-9AC69494F52E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Up Arrow 3">
            <a:extLst>
              <a:ext uri="{FF2B5EF4-FFF2-40B4-BE49-F238E27FC236}">
                <a16:creationId xmlns:a16="http://schemas.microsoft.com/office/drawing/2014/main" id="{93B7DBFF-17B9-494F-8801-D96826C166BD}"/>
              </a:ext>
            </a:extLst>
          </p:cNvPr>
          <p:cNvSpPr/>
          <p:nvPr/>
        </p:nvSpPr>
        <p:spPr>
          <a:xfrm>
            <a:off x="6358405" y="1782551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Up Arrow 4">
            <a:extLst>
              <a:ext uri="{FF2B5EF4-FFF2-40B4-BE49-F238E27FC236}">
                <a16:creationId xmlns:a16="http://schemas.microsoft.com/office/drawing/2014/main" id="{0CCFAB31-6FA5-4EC4-BDE3-3EAC666A76B4}"/>
              </a:ext>
            </a:extLst>
          </p:cNvPr>
          <p:cNvSpPr/>
          <p:nvPr/>
        </p:nvSpPr>
        <p:spPr>
          <a:xfrm rot="10800000">
            <a:off x="8238406" y="179107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6E8EF9-035C-4FD2-A7F9-29DE019F6B9B}"/>
              </a:ext>
            </a:extLst>
          </p:cNvPr>
          <p:cNvSpPr txBox="1"/>
          <p:nvPr/>
        </p:nvSpPr>
        <p:spPr>
          <a:xfrm>
            <a:off x="4967502" y="268470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818D7-3CF6-4A90-82B7-900A350142EA}"/>
              </a:ext>
            </a:extLst>
          </p:cNvPr>
          <p:cNvSpPr txBox="1"/>
          <p:nvPr/>
        </p:nvSpPr>
        <p:spPr>
          <a:xfrm>
            <a:off x="4670402" y="175804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70FEC-4652-4794-B445-8E9B78CC33CF}"/>
              </a:ext>
            </a:extLst>
          </p:cNvPr>
          <p:cNvSpPr txBox="1"/>
          <p:nvPr/>
        </p:nvSpPr>
        <p:spPr>
          <a:xfrm>
            <a:off x="10008011" y="195139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D58BC-0CAC-445F-AF29-47ECDB54A9BB}"/>
              </a:ext>
            </a:extLst>
          </p:cNvPr>
          <p:cNvSpPr txBox="1"/>
          <p:nvPr/>
        </p:nvSpPr>
        <p:spPr>
          <a:xfrm>
            <a:off x="9710911" y="306271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4" name="Freeform: Shape 432">
            <a:extLst>
              <a:ext uri="{FF2B5EF4-FFF2-40B4-BE49-F238E27FC236}">
                <a16:creationId xmlns:a16="http://schemas.microsoft.com/office/drawing/2014/main" id="{66AE4A32-5560-4F05-97F4-6DF2C503E5FE}"/>
              </a:ext>
            </a:extLst>
          </p:cNvPr>
          <p:cNvSpPr/>
          <p:nvPr/>
        </p:nvSpPr>
        <p:spPr>
          <a:xfrm>
            <a:off x="303062" y="4052828"/>
            <a:ext cx="298577" cy="206836"/>
          </a:xfrm>
          <a:custGeom>
            <a:avLst/>
            <a:gdLst>
              <a:gd name="connsiteX0" fmla="*/ 63984 w 473082"/>
              <a:gd name="connsiteY0" fmla="*/ 25149 h 327722"/>
              <a:gd name="connsiteX1" fmla="*/ 2071 w 473082"/>
              <a:gd name="connsiteY1" fmla="*/ 298136 h 327722"/>
              <a:gd name="connsiteX2" fmla="*/ 34552 w 473082"/>
              <a:gd name="connsiteY2" fmla="*/ 323186 h 327722"/>
              <a:gd name="connsiteX3" fmla="*/ 473083 w 473082"/>
              <a:gd name="connsiteY3" fmla="*/ 189265 h 327722"/>
              <a:gd name="connsiteX4" fmla="*/ 91892 w 473082"/>
              <a:gd name="connsiteY4" fmla="*/ 4385 h 327722"/>
              <a:gd name="connsiteX5" fmla="*/ 63984 w 473082"/>
              <a:gd name="connsiteY5" fmla="*/ 25149 h 3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82" h="327722">
                <a:moveTo>
                  <a:pt x="63984" y="25149"/>
                </a:moveTo>
                <a:cubicBezTo>
                  <a:pt x="43029" y="116113"/>
                  <a:pt x="22836" y="207172"/>
                  <a:pt x="2071" y="298136"/>
                </a:cubicBezTo>
                <a:cubicBezTo>
                  <a:pt x="-5358" y="330806"/>
                  <a:pt x="7596" y="331664"/>
                  <a:pt x="34552" y="323186"/>
                </a:cubicBezTo>
                <a:cubicBezTo>
                  <a:pt x="176474" y="278895"/>
                  <a:pt x="318873" y="236128"/>
                  <a:pt x="473083" y="189265"/>
                </a:cubicBezTo>
                <a:cubicBezTo>
                  <a:pt x="338685" y="124304"/>
                  <a:pt x="214955" y="65059"/>
                  <a:pt x="91892" y="4385"/>
                </a:cubicBezTo>
                <a:cubicBezTo>
                  <a:pt x="64460" y="-9141"/>
                  <a:pt x="67032" y="11719"/>
                  <a:pt x="63984" y="25149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2AD2F28F-B935-4DFE-80B6-0D736A11D1F5}"/>
              </a:ext>
            </a:extLst>
          </p:cNvPr>
          <p:cNvGrpSpPr/>
          <p:nvPr/>
        </p:nvGrpSpPr>
        <p:grpSpPr>
          <a:xfrm rot="2141880">
            <a:off x="-409446" y="1552268"/>
            <a:ext cx="3100812" cy="1368364"/>
            <a:chOff x="-1707449" y="3063508"/>
            <a:chExt cx="4095709" cy="1807404"/>
          </a:xfrm>
        </p:grpSpPr>
        <p:sp>
          <p:nvSpPr>
            <p:cNvPr id="121" name="Freeform: Shape 429">
              <a:extLst>
                <a:ext uri="{FF2B5EF4-FFF2-40B4-BE49-F238E27FC236}">
                  <a16:creationId xmlns:a16="http://schemas.microsoft.com/office/drawing/2014/main" id="{F2C2EC48-0F02-4D0E-AFB0-EA79D52C1F56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30">
              <a:extLst>
                <a:ext uri="{FF2B5EF4-FFF2-40B4-BE49-F238E27FC236}">
                  <a16:creationId xmlns:a16="http://schemas.microsoft.com/office/drawing/2014/main" id="{8CD06E1F-3E35-44CA-8C40-962A5E7D79B7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33">
              <a:extLst>
                <a:ext uri="{FF2B5EF4-FFF2-40B4-BE49-F238E27FC236}">
                  <a16:creationId xmlns:a16="http://schemas.microsoft.com/office/drawing/2014/main" id="{7C98DEFC-39E4-4372-B6B8-0E31D39F809F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34">
              <a:extLst>
                <a:ext uri="{FF2B5EF4-FFF2-40B4-BE49-F238E27FC236}">
                  <a16:creationId xmlns:a16="http://schemas.microsoft.com/office/drawing/2014/main" id="{B084838F-B051-4FFD-BA7D-C435EF7AAE36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8C6B89B8-5A64-45AF-A5F3-C510B653DD6F}"/>
              </a:ext>
            </a:extLst>
          </p:cNvPr>
          <p:cNvGrpSpPr/>
          <p:nvPr/>
        </p:nvGrpSpPr>
        <p:grpSpPr>
          <a:xfrm flipH="1">
            <a:off x="1150968" y="1896544"/>
            <a:ext cx="3390931" cy="4216573"/>
            <a:chOff x="905642" y="1970590"/>
            <a:chExt cx="3390931" cy="4216573"/>
          </a:xfrm>
        </p:grpSpPr>
        <p:sp>
          <p:nvSpPr>
            <p:cNvPr id="118" name="Freeform: Shape 426">
              <a:extLst>
                <a:ext uri="{FF2B5EF4-FFF2-40B4-BE49-F238E27FC236}">
                  <a16:creationId xmlns:a16="http://schemas.microsoft.com/office/drawing/2014/main" id="{30611478-AF2C-45A8-96D7-9607E225F6DB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28">
              <a:extLst>
                <a:ext uri="{FF2B5EF4-FFF2-40B4-BE49-F238E27FC236}">
                  <a16:creationId xmlns:a16="http://schemas.microsoft.com/office/drawing/2014/main" id="{04772CEA-86B3-4DFC-8680-EE679D0D466B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35">
              <a:extLst>
                <a:ext uri="{FF2B5EF4-FFF2-40B4-BE49-F238E27FC236}">
                  <a16:creationId xmlns:a16="http://schemas.microsoft.com/office/drawing/2014/main" id="{56073F9C-630B-400E-9DE8-3C98F79E127D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36">
              <a:extLst>
                <a:ext uri="{FF2B5EF4-FFF2-40B4-BE49-F238E27FC236}">
                  <a16:creationId xmlns:a16="http://schemas.microsoft.com/office/drawing/2014/main" id="{9E1B3A7C-046F-412C-B953-4DB28AF8C408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37">
              <a:extLst>
                <a:ext uri="{FF2B5EF4-FFF2-40B4-BE49-F238E27FC236}">
                  <a16:creationId xmlns:a16="http://schemas.microsoft.com/office/drawing/2014/main" id="{CC6A2A64-849E-4D31-B914-6C27C4ACC9BD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58062FE4-61C0-44AB-B157-7D748E8D650A}"/>
              </a:ext>
            </a:extLst>
          </p:cNvPr>
          <p:cNvGrpSpPr/>
          <p:nvPr/>
        </p:nvGrpSpPr>
        <p:grpSpPr>
          <a:xfrm flipH="1">
            <a:off x="9825076" y="4848318"/>
            <a:ext cx="1497920" cy="1119989"/>
            <a:chOff x="6221919" y="4549629"/>
            <a:chExt cx="2918117" cy="2181865"/>
          </a:xfrm>
        </p:grpSpPr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681C61C-FA28-4643-87A2-3CD4ACE32A32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8652669E-0CD8-40AB-BBE1-7E3CBE86D4D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D7FACDD-AC7E-4B05-9CA7-1371C35B7CE9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252C6F4-7B98-429F-99F0-E603B3E47391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C905FF3C-1E85-4265-9C2D-775B17448DD3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DCE19774-F345-47A7-975A-560AB74E6A8F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013A3E0-BD0F-4CC7-96C0-BCCD2A931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EBA31E-FF45-4181-82D0-9DE417747C35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346956-8CE8-4C65-8773-3AA89307F464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C20852-2A84-41A0-A687-A2ABB63790E9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F3C5D-11FB-4DF8-A396-7246149E6DCE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B26BAE-958E-4376-907C-6C3D0BE22138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713641A-FD77-4449-9049-0C6F93B7D7BE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4691D9C-28D0-4C22-AACA-95457AE372A2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grpSp>
        <p:nvGrpSpPr>
          <p:cNvPr id="11" name="그룹 30">
            <a:extLst>
              <a:ext uri="{FF2B5EF4-FFF2-40B4-BE49-F238E27FC236}">
                <a16:creationId xmlns:a16="http://schemas.microsoft.com/office/drawing/2014/main" id="{97CC91BB-CFC2-47EA-A7BF-7945AB462A8F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C9D8C2-179A-451A-BB75-BA2AD5753D6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24902B-3186-484E-BFC4-D9CB7ECA1F06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43">
            <a:extLst>
              <a:ext uri="{FF2B5EF4-FFF2-40B4-BE49-F238E27FC236}">
                <a16:creationId xmlns:a16="http://schemas.microsoft.com/office/drawing/2014/main" id="{B2816943-8E37-4B99-A974-3D0F974EC4E5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E026A5-F731-493B-8DB0-9F56301C758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944CCE-F7ED-4C60-907D-4CFCB02F8E6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id="{59E89F31-E0A4-4BC5-A20E-2F6BF54E131F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33DB79-6515-4EC1-88BF-FBEACBB21CC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BACA9-2DDE-4814-A413-1DEB4A53A9A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40">
            <a:extLst>
              <a:ext uri="{FF2B5EF4-FFF2-40B4-BE49-F238E27FC236}">
                <a16:creationId xmlns:a16="http://schemas.microsoft.com/office/drawing/2014/main" id="{A7B6C41D-129B-453C-A39D-053D5789A1A3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00564-C94B-4383-AED8-1E28588F2C8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4BBFF0-E6E5-499D-8B41-1AC3AC9464D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ame 17">
            <a:extLst>
              <a:ext uri="{FF2B5EF4-FFF2-40B4-BE49-F238E27FC236}">
                <a16:creationId xmlns:a16="http://schemas.microsoft.com/office/drawing/2014/main" id="{F90BF15B-83AF-4472-9CDC-285AC73417FA}"/>
              </a:ext>
            </a:extLst>
          </p:cNvPr>
          <p:cNvSpPr/>
          <p:nvPr/>
        </p:nvSpPr>
        <p:spPr>
          <a:xfrm>
            <a:off x="8748154" y="5064704"/>
            <a:ext cx="312355" cy="3123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E7B5D68D-E7EF-4803-9E65-AD00C8F55181}"/>
              </a:ext>
            </a:extLst>
          </p:cNvPr>
          <p:cNvSpPr/>
          <p:nvPr/>
        </p:nvSpPr>
        <p:spPr>
          <a:xfrm rot="18805991">
            <a:off x="837075" y="5048953"/>
            <a:ext cx="342463" cy="33889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D6690C1F-D211-401A-86B7-1295E549FFA4}"/>
              </a:ext>
            </a:extLst>
          </p:cNvPr>
          <p:cNvSpPr/>
          <p:nvPr/>
        </p:nvSpPr>
        <p:spPr>
          <a:xfrm>
            <a:off x="8751003" y="3501666"/>
            <a:ext cx="310249" cy="37084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F9ABD79C-5B49-4239-B7CB-3E219151CE6F}"/>
              </a:ext>
            </a:extLst>
          </p:cNvPr>
          <p:cNvSpPr/>
          <p:nvPr/>
        </p:nvSpPr>
        <p:spPr>
          <a:xfrm>
            <a:off x="848962" y="3542585"/>
            <a:ext cx="328300" cy="3283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F0037FCD-4A6D-4111-96A7-AD2971421A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5">
            <a:extLst>
              <a:ext uri="{FF2B5EF4-FFF2-40B4-BE49-F238E27FC236}">
                <a16:creationId xmlns:a16="http://schemas.microsoft.com/office/drawing/2014/main" id="{48947E7B-7E08-4297-A906-F7036E3EE797}"/>
              </a:ext>
            </a:extLst>
          </p:cNvPr>
          <p:cNvSpPr/>
          <p:nvPr/>
        </p:nvSpPr>
        <p:spPr>
          <a:xfrm>
            <a:off x="5272664" y="1844992"/>
            <a:ext cx="693414" cy="693414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7A58AA0B-FD54-48F5-8843-1CBD9AE782AE}"/>
              </a:ext>
            </a:extLst>
          </p:cNvPr>
          <p:cNvSpPr/>
          <p:nvPr/>
        </p:nvSpPr>
        <p:spPr>
          <a:xfrm>
            <a:off x="5823674" y="2981868"/>
            <a:ext cx="693414" cy="69341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7">
            <a:extLst>
              <a:ext uri="{FF2B5EF4-FFF2-40B4-BE49-F238E27FC236}">
                <a16:creationId xmlns:a16="http://schemas.microsoft.com/office/drawing/2014/main" id="{366BCB91-0501-4B3A-9B65-663F3F591E9D}"/>
              </a:ext>
            </a:extLst>
          </p:cNvPr>
          <p:cNvSpPr/>
          <p:nvPr/>
        </p:nvSpPr>
        <p:spPr>
          <a:xfrm>
            <a:off x="5823674" y="4118746"/>
            <a:ext cx="693414" cy="693414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38">
            <a:extLst>
              <a:ext uri="{FF2B5EF4-FFF2-40B4-BE49-F238E27FC236}">
                <a16:creationId xmlns:a16="http://schemas.microsoft.com/office/drawing/2014/main" id="{7A135C1E-F84F-49E4-B15E-B120B6FE402D}"/>
              </a:ext>
            </a:extLst>
          </p:cNvPr>
          <p:cNvSpPr/>
          <p:nvPr/>
        </p:nvSpPr>
        <p:spPr>
          <a:xfrm>
            <a:off x="5272664" y="5255624"/>
            <a:ext cx="693414" cy="693414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435B036C-0B62-4014-AF91-44F9731611F0}"/>
              </a:ext>
            </a:extLst>
          </p:cNvPr>
          <p:cNvGrpSpPr/>
          <p:nvPr/>
        </p:nvGrpSpPr>
        <p:grpSpPr>
          <a:xfrm>
            <a:off x="6180664" y="1745422"/>
            <a:ext cx="4555144" cy="892552"/>
            <a:chOff x="592509" y="1556792"/>
            <a:chExt cx="2361076" cy="8925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ED5402-D406-4ECF-ACFA-6459C5C34EC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413E1D-079F-4EDD-AA89-4DB4460F1E6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2">
            <a:extLst>
              <a:ext uri="{FF2B5EF4-FFF2-40B4-BE49-F238E27FC236}">
                <a16:creationId xmlns:a16="http://schemas.microsoft.com/office/drawing/2014/main" id="{ECEFA183-CE2B-4FC5-9A94-145326328323}"/>
              </a:ext>
            </a:extLst>
          </p:cNvPr>
          <p:cNvGrpSpPr/>
          <p:nvPr/>
        </p:nvGrpSpPr>
        <p:grpSpPr>
          <a:xfrm>
            <a:off x="6762418" y="2882300"/>
            <a:ext cx="4555144" cy="892552"/>
            <a:chOff x="592509" y="1556792"/>
            <a:chExt cx="2361076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4A4C60-01C1-4920-9DE8-20049F8CA525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8988D0-FD13-4B8F-8500-C9809F495BD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9B68B6EC-7468-454E-8B02-D4753C6D77D9}"/>
              </a:ext>
            </a:extLst>
          </p:cNvPr>
          <p:cNvGrpSpPr/>
          <p:nvPr/>
        </p:nvGrpSpPr>
        <p:grpSpPr>
          <a:xfrm>
            <a:off x="6762418" y="4019176"/>
            <a:ext cx="4555144" cy="892552"/>
            <a:chOff x="592509" y="1556792"/>
            <a:chExt cx="2361076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8B03BD-1FA5-4D32-8216-6E7B984A85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11546D-2319-4952-84F0-A36A0A3136D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926F61C0-416B-4204-A024-710DAC3E47F4}"/>
              </a:ext>
            </a:extLst>
          </p:cNvPr>
          <p:cNvGrpSpPr/>
          <p:nvPr/>
        </p:nvGrpSpPr>
        <p:grpSpPr>
          <a:xfrm>
            <a:off x="6180664" y="5156054"/>
            <a:ext cx="4555144" cy="892552"/>
            <a:chOff x="592509" y="1556792"/>
            <a:chExt cx="2361076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FE82A8-409B-4D24-B339-75E80C48815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9AAD08-55D7-4CB1-BE3F-77DB274657C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6992A6FD-A98B-47A6-B411-CB6632F31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059227"/>
              </p:ext>
            </p:extLst>
          </p:nvPr>
        </p:nvGraphicFramePr>
        <p:xfrm>
          <a:off x="874439" y="1785175"/>
          <a:ext cx="4333088" cy="430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91EC1EC-6AB5-4ADB-8794-B7D98EF24302}"/>
              </a:ext>
            </a:extLst>
          </p:cNvPr>
          <p:cNvSpPr txBox="1"/>
          <p:nvPr/>
        </p:nvSpPr>
        <p:spPr>
          <a:xfrm>
            <a:off x="1627349" y="3677554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E1BCD93-FC11-4D88-83AF-2C4190AE9A01}"/>
              </a:ext>
            </a:extLst>
          </p:cNvPr>
          <p:cNvSpPr/>
          <p:nvPr/>
        </p:nvSpPr>
        <p:spPr>
          <a:xfrm>
            <a:off x="6008798" y="3155270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214FD508-B4CB-4213-B8B5-861D494566CB}"/>
              </a:ext>
            </a:extLst>
          </p:cNvPr>
          <p:cNvSpPr/>
          <p:nvPr/>
        </p:nvSpPr>
        <p:spPr>
          <a:xfrm rot="18805991">
            <a:off x="5430940" y="54158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Donut 8">
            <a:extLst>
              <a:ext uri="{FF2B5EF4-FFF2-40B4-BE49-F238E27FC236}">
                <a16:creationId xmlns:a16="http://schemas.microsoft.com/office/drawing/2014/main" id="{45331FF6-8DC6-4B24-A9DA-06C4BF841276}"/>
              </a:ext>
            </a:extLst>
          </p:cNvPr>
          <p:cNvSpPr/>
          <p:nvPr/>
        </p:nvSpPr>
        <p:spPr>
          <a:xfrm>
            <a:off x="6008796" y="42375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072C4A6-2AC2-4A3A-BC67-D30D1272756C}"/>
              </a:ext>
            </a:extLst>
          </p:cNvPr>
          <p:cNvSpPr/>
          <p:nvPr/>
        </p:nvSpPr>
        <p:spPr>
          <a:xfrm>
            <a:off x="5443058" y="200284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84EB1191-64D0-44D3-8BB0-3FD6608DFDBF}"/>
              </a:ext>
            </a:extLst>
          </p:cNvPr>
          <p:cNvSpPr/>
          <p:nvPr/>
        </p:nvSpPr>
        <p:spPr>
          <a:xfrm>
            <a:off x="4442726" y="420077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8564397B-145C-4FDF-A0E6-2C94721EFB70}"/>
              </a:ext>
            </a:extLst>
          </p:cNvPr>
          <p:cNvSpPr/>
          <p:nvPr/>
        </p:nvSpPr>
        <p:spPr>
          <a:xfrm rot="18805991">
            <a:off x="3186742" y="212616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5B1223BE-1C51-4E52-8F9C-998B83E12354}"/>
              </a:ext>
            </a:extLst>
          </p:cNvPr>
          <p:cNvSpPr/>
          <p:nvPr/>
        </p:nvSpPr>
        <p:spPr>
          <a:xfrm>
            <a:off x="4125653" y="268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DB397109-090E-46E9-94E3-C6AE6E393632}"/>
              </a:ext>
            </a:extLst>
          </p:cNvPr>
          <p:cNvSpPr/>
          <p:nvPr/>
        </p:nvSpPr>
        <p:spPr>
          <a:xfrm>
            <a:off x="2842628" y="525562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54A8240-7C61-445F-BC3E-0673C6122C05}"/>
              </a:ext>
            </a:extLst>
          </p:cNvPr>
          <p:cNvSpPr/>
          <p:nvPr/>
        </p:nvSpPr>
        <p:spPr>
          <a:xfrm rot="5400000">
            <a:off x="8719624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E056D2C-81A4-4359-BA23-CB8FDA4C525E}"/>
              </a:ext>
            </a:extLst>
          </p:cNvPr>
          <p:cNvGrpSpPr/>
          <p:nvPr/>
        </p:nvGrpSpPr>
        <p:grpSpPr>
          <a:xfrm>
            <a:off x="8981241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D2C261-1FC3-4742-88AF-A8FAC869384E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48033A-C871-48EC-B7E5-7054F52CAD82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0971F6D3-9C46-487E-8FDD-2177E9229B48}"/>
              </a:ext>
            </a:extLst>
          </p:cNvPr>
          <p:cNvSpPr/>
          <p:nvPr/>
        </p:nvSpPr>
        <p:spPr>
          <a:xfrm rot="5400000">
            <a:off x="628341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8E86345-CCBC-4B4A-BB0B-51251FBA5934}"/>
              </a:ext>
            </a:extLst>
          </p:cNvPr>
          <p:cNvGrpSpPr/>
          <p:nvPr/>
        </p:nvGrpSpPr>
        <p:grpSpPr>
          <a:xfrm>
            <a:off x="6545036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843D63-4238-4CD3-9774-76D7477CB720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55B9AA-A065-4929-A704-FF565FD42B69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9FC1FB6C-00DB-409E-800E-0342A5B0426C}"/>
              </a:ext>
            </a:extLst>
          </p:cNvPr>
          <p:cNvSpPr/>
          <p:nvPr/>
        </p:nvSpPr>
        <p:spPr>
          <a:xfrm rot="5400000">
            <a:off x="3847212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973EB0E-8434-48B1-BADB-2660438C5A10}"/>
              </a:ext>
            </a:extLst>
          </p:cNvPr>
          <p:cNvGrpSpPr/>
          <p:nvPr/>
        </p:nvGrpSpPr>
        <p:grpSpPr>
          <a:xfrm>
            <a:off x="4108830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CB7972-F19E-4788-8937-4F92D6FDEB23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3755D-FFEC-4AD4-957C-F5C4D581FEF0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4420EB8D-DDA5-4515-83FA-B7E311CC7EBB}"/>
              </a:ext>
            </a:extLst>
          </p:cNvPr>
          <p:cNvSpPr/>
          <p:nvPr/>
        </p:nvSpPr>
        <p:spPr>
          <a:xfrm rot="5400000">
            <a:off x="141100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AA65F4-3926-420D-A491-6B9E85F689C4}"/>
              </a:ext>
            </a:extLst>
          </p:cNvPr>
          <p:cNvGrpSpPr/>
          <p:nvPr/>
        </p:nvGrpSpPr>
        <p:grpSpPr>
          <a:xfrm>
            <a:off x="1672624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1F6CF-95FF-457C-98B8-724AC69AEE7B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F13FEE-F068-420F-B550-973E156C36C0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CDF55BEA-107B-424E-993B-D1BA78F2083C}"/>
              </a:ext>
            </a:extLst>
          </p:cNvPr>
          <p:cNvGrpSpPr/>
          <p:nvPr/>
        </p:nvGrpSpPr>
        <p:grpSpPr>
          <a:xfrm>
            <a:off x="1241643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49580-2A36-43BE-9757-89C311B20BC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F7964-3693-4995-ADE6-919B97B0CE8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8057630-592A-4DE7-AD2E-5E182C00E470}"/>
              </a:ext>
            </a:extLst>
          </p:cNvPr>
          <p:cNvGrpSpPr/>
          <p:nvPr/>
        </p:nvGrpSpPr>
        <p:grpSpPr>
          <a:xfrm>
            <a:off x="3677849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3D02E5-908E-46F9-BE75-B12DF809072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B77D66-34ED-4BBA-9A3C-9071D2A7641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6133F9D5-E9BA-448C-89CA-4F570A531D0E}"/>
              </a:ext>
            </a:extLst>
          </p:cNvPr>
          <p:cNvGrpSpPr/>
          <p:nvPr/>
        </p:nvGrpSpPr>
        <p:grpSpPr>
          <a:xfrm>
            <a:off x="6114055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A5D7E3-543B-44E0-B52F-27C7967AA10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6554CC-57B4-4051-9FEF-6464D91C38A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id="{232E095F-63E2-4913-AEAE-73CA34ED01A0}"/>
              </a:ext>
            </a:extLst>
          </p:cNvPr>
          <p:cNvGrpSpPr/>
          <p:nvPr/>
        </p:nvGrpSpPr>
        <p:grpSpPr>
          <a:xfrm>
            <a:off x="8550260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9ABDB2-5C0D-452A-B831-46B371E8949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C23512-8B98-4FB8-B999-9AD0DEF7AC0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6A7E617F-3598-4990-8114-5BD48EB93493}"/>
              </a:ext>
            </a:extLst>
          </p:cNvPr>
          <p:cNvSpPr/>
          <p:nvPr/>
        </p:nvSpPr>
        <p:spPr>
          <a:xfrm>
            <a:off x="2185872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2A2EC51A-CACF-48F6-A363-0DE7E3640078}"/>
              </a:ext>
            </a:extLst>
          </p:cNvPr>
          <p:cNvSpPr/>
          <p:nvPr/>
        </p:nvSpPr>
        <p:spPr>
          <a:xfrm rot="5400000">
            <a:off x="7101657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BAC3D70-2C9C-4B64-8C5F-72AAD35064FE}"/>
              </a:ext>
            </a:extLst>
          </p:cNvPr>
          <p:cNvSpPr/>
          <p:nvPr/>
        </p:nvSpPr>
        <p:spPr>
          <a:xfrm flipH="1">
            <a:off x="4563438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C1FFFA6-85A5-402E-BD77-532DE0F28E92}"/>
              </a:ext>
            </a:extLst>
          </p:cNvPr>
          <p:cNvSpPr/>
          <p:nvPr/>
        </p:nvSpPr>
        <p:spPr>
          <a:xfrm>
            <a:off x="9557790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67BD4E-A667-498B-A391-A75FD31A19C4}"/>
              </a:ext>
            </a:extLst>
          </p:cNvPr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BAD54-9D02-493D-9DFC-3D8C60E31D3C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978CB-14CC-4E1A-825C-60CDF1ACC9A6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B6CB6-37D5-48E1-8621-662B059AAD4D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9C79940-9E0D-4E48-872C-75FABCBDE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3975"/>
              </p:ext>
            </p:extLst>
          </p:nvPr>
        </p:nvGraphicFramePr>
        <p:xfrm>
          <a:off x="92043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180F1F4-0891-460B-8684-6DE21086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508085"/>
              </p:ext>
            </p:extLst>
          </p:nvPr>
        </p:nvGraphicFramePr>
        <p:xfrm>
          <a:off x="3585074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3B94B665-E15E-4F31-A4D1-02ACB871E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87436"/>
              </p:ext>
            </p:extLst>
          </p:nvPr>
        </p:nvGraphicFramePr>
        <p:xfrm>
          <a:off x="624971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DD624BFF-2B69-42BE-98B9-746DBE9EE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06034"/>
              </p:ext>
            </p:extLst>
          </p:nvPr>
        </p:nvGraphicFramePr>
        <p:xfrm>
          <a:off x="8914358" y="19315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9C045B9C-D445-4F45-BAD6-2A6580981B50}"/>
              </a:ext>
            </a:extLst>
          </p:cNvPr>
          <p:cNvGrpSpPr/>
          <p:nvPr/>
        </p:nvGrpSpPr>
        <p:grpSpPr>
          <a:xfrm>
            <a:off x="1740878" y="1828843"/>
            <a:ext cx="2658341" cy="924721"/>
            <a:chOff x="2714218" y="4244551"/>
            <a:chExt cx="1857782" cy="9247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D90A2D-B65D-4394-BBDC-147BD241CAF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B8D7C015-2C71-4D3F-AC38-C67F524ABE7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CC702640-8A7B-42C6-8895-49F507AAA7B4}"/>
              </a:ext>
            </a:extLst>
          </p:cNvPr>
          <p:cNvGrpSpPr/>
          <p:nvPr/>
        </p:nvGrpSpPr>
        <p:grpSpPr>
          <a:xfrm>
            <a:off x="7775204" y="1828843"/>
            <a:ext cx="2819527" cy="924721"/>
            <a:chOff x="2714218" y="4244551"/>
            <a:chExt cx="1857782" cy="9247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D10C98-F46D-45BE-BDF7-250ED8FA060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359086E5-182B-4788-8D0C-E70A4979A5C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18">
            <a:extLst>
              <a:ext uri="{FF2B5EF4-FFF2-40B4-BE49-F238E27FC236}">
                <a16:creationId xmlns:a16="http://schemas.microsoft.com/office/drawing/2014/main" id="{4C6670AB-20C3-4BE5-A85F-BC6FB7663A83}"/>
              </a:ext>
            </a:extLst>
          </p:cNvPr>
          <p:cNvSpPr/>
          <p:nvPr/>
        </p:nvSpPr>
        <p:spPr>
          <a:xfrm>
            <a:off x="4603192" y="1793039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6CFCD92E-4711-4529-9BCD-8D6E05000639}"/>
              </a:ext>
            </a:extLst>
          </p:cNvPr>
          <p:cNvSpPr/>
          <p:nvPr/>
        </p:nvSpPr>
        <p:spPr>
          <a:xfrm>
            <a:off x="6620040" y="1793039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7C8321DB-BE66-4980-BCBF-23BB82B16BB2}"/>
              </a:ext>
            </a:extLst>
          </p:cNvPr>
          <p:cNvGrpSpPr/>
          <p:nvPr/>
        </p:nvGrpSpPr>
        <p:grpSpPr>
          <a:xfrm>
            <a:off x="784882" y="3440921"/>
            <a:ext cx="2658341" cy="924721"/>
            <a:chOff x="2714218" y="4244551"/>
            <a:chExt cx="1857782" cy="924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08F273-28E6-4C1D-B934-C1FBFD5D62D0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068B92C2-47EF-4AB2-810F-EC6609F615C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C8344B1A-F783-4BA3-B4A9-B091FDEBF8C4}"/>
              </a:ext>
            </a:extLst>
          </p:cNvPr>
          <p:cNvGrpSpPr/>
          <p:nvPr/>
        </p:nvGrpSpPr>
        <p:grpSpPr>
          <a:xfrm>
            <a:off x="8731201" y="3440921"/>
            <a:ext cx="2819527" cy="924721"/>
            <a:chOff x="2714218" y="4244551"/>
            <a:chExt cx="1857782" cy="924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265B92-8E61-4C53-8D50-D9EFA74ACCE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2B87B57F-0A52-4E1A-8D36-6B737CF01177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22">
            <a:extLst>
              <a:ext uri="{FF2B5EF4-FFF2-40B4-BE49-F238E27FC236}">
                <a16:creationId xmlns:a16="http://schemas.microsoft.com/office/drawing/2014/main" id="{FB3478C3-AE82-44DA-A529-C0E43F22413D}"/>
              </a:ext>
            </a:extLst>
          </p:cNvPr>
          <p:cNvSpPr/>
          <p:nvPr/>
        </p:nvSpPr>
        <p:spPr>
          <a:xfrm>
            <a:off x="7547321" y="3405116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0D13042B-6DEB-4CDF-9902-44E45039F396}"/>
              </a:ext>
            </a:extLst>
          </p:cNvPr>
          <p:cNvSpPr/>
          <p:nvPr/>
        </p:nvSpPr>
        <p:spPr>
          <a:xfrm>
            <a:off x="3648355" y="3405116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53">
            <a:extLst>
              <a:ext uri="{FF2B5EF4-FFF2-40B4-BE49-F238E27FC236}">
                <a16:creationId xmlns:a16="http://schemas.microsoft.com/office/drawing/2014/main" id="{BC4363AC-E4FB-4707-8B17-FF53948BA4B3}"/>
              </a:ext>
            </a:extLst>
          </p:cNvPr>
          <p:cNvGrpSpPr/>
          <p:nvPr/>
        </p:nvGrpSpPr>
        <p:grpSpPr>
          <a:xfrm>
            <a:off x="1740878" y="5052999"/>
            <a:ext cx="2658341" cy="924721"/>
            <a:chOff x="2714218" y="4244551"/>
            <a:chExt cx="1857782" cy="9247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C9A6E1-8CC9-4118-A340-E8A4ECD3B92B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228B7025-8FBD-4269-BC3B-7FEEDD747195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8">
            <a:extLst>
              <a:ext uri="{FF2B5EF4-FFF2-40B4-BE49-F238E27FC236}">
                <a16:creationId xmlns:a16="http://schemas.microsoft.com/office/drawing/2014/main" id="{DA71F7A4-D73D-4EDE-937E-09090AE71418}"/>
              </a:ext>
            </a:extLst>
          </p:cNvPr>
          <p:cNvGrpSpPr/>
          <p:nvPr/>
        </p:nvGrpSpPr>
        <p:grpSpPr>
          <a:xfrm>
            <a:off x="7775204" y="5052999"/>
            <a:ext cx="2819527" cy="924721"/>
            <a:chOff x="2714218" y="4244551"/>
            <a:chExt cx="1857782" cy="924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8FDA5C-3992-454C-82A2-A593239E12B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12ABA020-5EA1-4006-81E7-B2EBF5E3150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51">
            <a:extLst>
              <a:ext uri="{FF2B5EF4-FFF2-40B4-BE49-F238E27FC236}">
                <a16:creationId xmlns:a16="http://schemas.microsoft.com/office/drawing/2014/main" id="{DF2A669F-9D96-4667-8EB0-5E45C83FE73A}"/>
              </a:ext>
            </a:extLst>
          </p:cNvPr>
          <p:cNvSpPr/>
          <p:nvPr/>
        </p:nvSpPr>
        <p:spPr>
          <a:xfrm>
            <a:off x="4603192" y="5017194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D6DD8754-733B-4648-8026-2A29A50A462A}"/>
              </a:ext>
            </a:extLst>
          </p:cNvPr>
          <p:cNvSpPr/>
          <p:nvPr/>
        </p:nvSpPr>
        <p:spPr>
          <a:xfrm>
            <a:off x="6620040" y="5017194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436179F-E031-4FFB-8371-0640D422E5D4}"/>
              </a:ext>
            </a:extLst>
          </p:cNvPr>
          <p:cNvSpPr/>
          <p:nvPr/>
        </p:nvSpPr>
        <p:spPr>
          <a:xfrm>
            <a:off x="4910660" y="531815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E9362683-EED8-4680-BFC6-D03BB78D529A}"/>
              </a:ext>
            </a:extLst>
          </p:cNvPr>
          <p:cNvSpPr/>
          <p:nvPr/>
        </p:nvSpPr>
        <p:spPr>
          <a:xfrm>
            <a:off x="4935398" y="2108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15">
            <a:extLst>
              <a:ext uri="{FF2B5EF4-FFF2-40B4-BE49-F238E27FC236}">
                <a16:creationId xmlns:a16="http://schemas.microsoft.com/office/drawing/2014/main" id="{5BB5BED5-EB99-4F61-8D53-E78F62628D35}"/>
              </a:ext>
            </a:extLst>
          </p:cNvPr>
          <p:cNvSpPr/>
          <p:nvPr/>
        </p:nvSpPr>
        <p:spPr>
          <a:xfrm>
            <a:off x="4057862" y="3684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5DE60A6E-0CB3-4E6E-8BF9-C43A0608C73C}"/>
              </a:ext>
            </a:extLst>
          </p:cNvPr>
          <p:cNvSpPr/>
          <p:nvPr/>
        </p:nvSpPr>
        <p:spPr>
          <a:xfrm>
            <a:off x="7856442" y="377913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C5613D1-A2DE-4EAA-B00A-D1E11424350F}"/>
              </a:ext>
            </a:extLst>
          </p:cNvPr>
          <p:cNvSpPr>
            <a:spLocks noChangeAspect="1"/>
          </p:cNvSpPr>
          <p:nvPr/>
        </p:nvSpPr>
        <p:spPr>
          <a:xfrm>
            <a:off x="6920936" y="208536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E9E583B4-243E-4FA0-8582-D76A486B9781}"/>
              </a:ext>
            </a:extLst>
          </p:cNvPr>
          <p:cNvSpPr/>
          <p:nvPr/>
        </p:nvSpPr>
        <p:spPr>
          <a:xfrm>
            <a:off x="6956444" y="538231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B5546702-6AA9-4522-8872-5F649EE27802}"/>
              </a:ext>
            </a:extLst>
          </p:cNvPr>
          <p:cNvGrpSpPr/>
          <p:nvPr/>
        </p:nvGrpSpPr>
        <p:grpSpPr>
          <a:xfrm>
            <a:off x="5186364" y="3034565"/>
            <a:ext cx="1847525" cy="1617504"/>
            <a:chOff x="3081323" y="790719"/>
            <a:chExt cx="6028386" cy="5277838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22ED8E55-0C78-45CB-BE02-520619411574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E1D00086-14CD-4702-9505-437FC1FE87A6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E59D0194-E1EE-4072-B933-EFD19160FE35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FB45397F-4A2D-4B5A-909D-62E35850DB21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518CB0CF-1C79-4EBD-990B-1525DCD0281F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329B018B-D0F2-45E7-AAB3-2E1BCCE72865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0EC9D917-8DF0-4E87-9E92-887BDE07F8FB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B2E04FEA-E45D-48CD-9E4A-32CB86112C95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6D942FB1-210E-4DC6-9F30-54C3B1C9460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A6A4153A-F8CC-4069-88E2-0DB52798060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B869F21D-A9FA-490F-8B21-9E9B06FCCBDF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3D1B35A7-3341-4020-A740-93240D5FC3D9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D10DF0C7-FD76-495B-AD70-CE3456830FC5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74B912AC-6805-45E2-B6EF-49B26BDA86A2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2AA3E783-E542-420B-9BBA-00F88731DA6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E1F1E172-C8D6-49D0-B9B9-0A5C2469485E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2E51CD62-9184-4713-86C8-2A315BF92B46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3D0898DB-0354-432C-915A-D4B1B4F7C46D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B6755A75-4C1B-4AF0-A456-3B7A40C7A8A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0DC3861-99D4-4438-8793-D8F04B5D3EC1}"/>
              </a:ext>
            </a:extLst>
          </p:cNvPr>
          <p:cNvSpPr/>
          <p:nvPr/>
        </p:nvSpPr>
        <p:spPr>
          <a:xfrm>
            <a:off x="164026" y="781352"/>
            <a:ext cx="10914743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8862A-0084-48BE-A65D-4BCF2618A7FD}"/>
              </a:ext>
            </a:extLst>
          </p:cNvPr>
          <p:cNvSpPr txBox="1"/>
          <p:nvPr/>
        </p:nvSpPr>
        <p:spPr>
          <a:xfrm>
            <a:off x="839880" y="1500670"/>
            <a:ext cx="3587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47FFF-2BC5-439E-8CE1-DACF9C192447}"/>
              </a:ext>
            </a:extLst>
          </p:cNvPr>
          <p:cNvSpPr txBox="1"/>
          <p:nvPr/>
        </p:nvSpPr>
        <p:spPr>
          <a:xfrm>
            <a:off x="839880" y="5294146"/>
            <a:ext cx="378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9E70A6-AE78-46BB-BAAE-4D02028CCA2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F1C2609-4F51-488A-A6E5-11140300E46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AAF52829-B42B-47C3-99B4-30D0EFC883D7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B787E9-169F-4E46-8C7E-58304FF4918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473333-B35D-4752-8270-413E3CEBD5D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12096D81-CA46-453D-8F1E-325230BE2159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7235-54D3-4277-AE80-978D536FF1C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838F4B-A627-45C5-A41C-A80FEF30D50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4">
            <a:extLst>
              <a:ext uri="{FF2B5EF4-FFF2-40B4-BE49-F238E27FC236}">
                <a16:creationId xmlns:a16="http://schemas.microsoft.com/office/drawing/2014/main" id="{C1299AD2-5787-42DC-9A55-5E83C9E9E8DF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2CDF1-408E-43A1-9C17-638221E1FA6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51C35-0147-4483-A799-C7478EA71AE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:a16="http://schemas.microsoft.com/office/drawing/2014/main" id="{C1A39365-D00F-4AD0-9FCA-BB03559681D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71273-580D-4945-9E0F-A3B9B7A928A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F2E4C6-B4FD-4309-B75A-F2B5C2D07D2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4C647B-2511-4EA5-943D-0A9479D486CD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09A11-3431-4D60-A2B4-FFAE5334EB61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37AC8-2157-43D9-99DF-741FDB7D7D0D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6D8BCED5-5CD6-4A1C-AF02-620EC6403B51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CE09631-8838-4C71-9EE6-8B9662AB65CB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6">
                <a:extLst>
                  <a:ext uri="{FF2B5EF4-FFF2-40B4-BE49-F238E27FC236}">
                    <a16:creationId xmlns:a16="http://schemas.microsoft.com/office/drawing/2014/main" id="{A78E632D-6B86-4946-A7A8-DE9E9D795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>
                <a:extLst>
                  <a:ext uri="{FF2B5EF4-FFF2-40B4-BE49-F238E27FC236}">
                    <a16:creationId xmlns:a16="http://schemas.microsoft.com/office/drawing/2014/main" id="{C310E485-4075-47C5-B087-0ACDE5A3B9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9">
                <a:extLst>
                  <a:ext uri="{FF2B5EF4-FFF2-40B4-BE49-F238E27FC236}">
                    <a16:creationId xmlns:a16="http://schemas.microsoft.com/office/drawing/2014/main" id="{EB5B420B-6BD8-41F7-B89F-A1E1A6933C19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2">
                <a:extLst>
                  <a:ext uri="{FF2B5EF4-FFF2-40B4-BE49-F238E27FC236}">
                    <a16:creationId xmlns:a16="http://schemas.microsoft.com/office/drawing/2014/main" id="{AEB89A5A-1CB3-40C5-88C4-54071FB72B85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3">
                <a:extLst>
                  <a:ext uri="{FF2B5EF4-FFF2-40B4-BE49-F238E27FC236}">
                    <a16:creationId xmlns:a16="http://schemas.microsoft.com/office/drawing/2014/main" id="{3BCAFE8A-2476-436A-99FC-999942274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5">
                <a:extLst>
                  <a:ext uri="{FF2B5EF4-FFF2-40B4-BE49-F238E27FC236}">
                    <a16:creationId xmlns:a16="http://schemas.microsoft.com/office/drawing/2014/main" id="{63B9C920-5E35-4314-9E0B-BBAE5CAD8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7">
                <a:extLst>
                  <a:ext uri="{FF2B5EF4-FFF2-40B4-BE49-F238E27FC236}">
                    <a16:creationId xmlns:a16="http://schemas.microsoft.com/office/drawing/2014/main" id="{89AFC8A7-A4D3-4379-98BA-C7160B4F9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44">
              <a:extLst>
                <a:ext uri="{FF2B5EF4-FFF2-40B4-BE49-F238E27FC236}">
                  <a16:creationId xmlns:a16="http://schemas.microsoft.com/office/drawing/2014/main" id="{6735BC2B-80DD-4F8B-94B4-50C819CF1865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10ADC83A-D4DF-477E-8D3C-1294BF9B9A09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481E7363-1698-4FD7-8CC5-CF53E46ED334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47">
              <a:extLst>
                <a:ext uri="{FF2B5EF4-FFF2-40B4-BE49-F238E27FC236}">
                  <a16:creationId xmlns:a16="http://schemas.microsoft.com/office/drawing/2014/main" id="{38265BD0-FDB7-4FD7-9244-47867326E51F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1E4BD7-4F2A-4174-AEB8-2BA3778C2355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FB2FA593-F19C-4ED0-9DF2-A43E3F77CAD0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71A73535-60EB-4EF8-9861-E45D96F3B46B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DBD7A05-CF89-4D7B-8A3E-ED2ECFD8F5C6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BD29425-C4AE-4F5B-9CA7-409285CBEFC4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3820AE-2A0F-4E34-8CE6-2807EBC33491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bg1">
              <a:lumMod val="85000"/>
            </a:schemeClr>
          </a:solidFill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AD5EBB65-09AF-4F21-B29D-CE45283688FE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B65FDE08-2DA4-4F9C-AA03-B2DBC33AFD3A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C13F3533-048E-4A0C-9481-FA59ED3E845A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57DB1254-6EFD-474A-A7D1-3AC58E4D94A2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0DB2E65B-0D5C-4DC9-9583-D521C67B2B59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FB41A726-8A80-4C73-8A6A-7404156BDBB1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9B5E7789-4954-42D6-863C-91B64CA2E6F2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F8A7D829-5DC4-475F-80AD-C6C8AE4F833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4950E35F-91DD-4CB4-9FC0-99518D126012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4">
              <a:extLst>
                <a:ext uri="{FF2B5EF4-FFF2-40B4-BE49-F238E27FC236}">
                  <a16:creationId xmlns:a16="http://schemas.microsoft.com/office/drawing/2014/main" id="{0F0F9C74-39B3-46C3-9980-B208234E5C2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4E43319C-A7CE-46B9-8EF9-84E5B6B0ECA7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5">
              <a:extLst>
                <a:ext uri="{FF2B5EF4-FFF2-40B4-BE49-F238E27FC236}">
                  <a16:creationId xmlns:a16="http://schemas.microsoft.com/office/drawing/2014/main" id="{BE6D426F-AAB8-4EA6-941A-37F88ADE53C4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44">
              <a:extLst>
                <a:ext uri="{FF2B5EF4-FFF2-40B4-BE49-F238E27FC236}">
                  <a16:creationId xmlns:a16="http://schemas.microsoft.com/office/drawing/2014/main" id="{38C07975-DBAA-4F31-820A-F4C60E435D7F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6">
              <a:extLst>
                <a:ext uri="{FF2B5EF4-FFF2-40B4-BE49-F238E27FC236}">
                  <a16:creationId xmlns:a16="http://schemas.microsoft.com/office/drawing/2014/main" id="{28FC06D8-B822-48C1-BAA9-4F43E9915054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7">
              <a:extLst>
                <a:ext uri="{FF2B5EF4-FFF2-40B4-BE49-F238E27FC236}">
                  <a16:creationId xmlns:a16="http://schemas.microsoft.com/office/drawing/2014/main" id="{CAAA0E80-C1DA-4C19-8AAB-32BA3527D968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8">
              <a:extLst>
                <a:ext uri="{FF2B5EF4-FFF2-40B4-BE49-F238E27FC236}">
                  <a16:creationId xmlns:a16="http://schemas.microsoft.com/office/drawing/2014/main" id="{646B326B-A840-4591-8D19-897CF90FAA34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1">
              <a:extLst>
                <a:ext uri="{FF2B5EF4-FFF2-40B4-BE49-F238E27FC236}">
                  <a16:creationId xmlns:a16="http://schemas.microsoft.com/office/drawing/2014/main" id="{61504A22-335D-4ADF-B6D5-4FCF35082E75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Chevron 12">
              <a:extLst>
                <a:ext uri="{FF2B5EF4-FFF2-40B4-BE49-F238E27FC236}">
                  <a16:creationId xmlns:a16="http://schemas.microsoft.com/office/drawing/2014/main" id="{2D854C3F-F7EE-4A49-9D4D-E05070B724A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2">
            <a:extLst>
              <a:ext uri="{FF2B5EF4-FFF2-40B4-BE49-F238E27FC236}">
                <a16:creationId xmlns:a16="http://schemas.microsoft.com/office/drawing/2014/main" id="{0E6E7CEF-112E-4E97-ADC2-FC187898ECFA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056BCD84-2888-4CA7-9876-C847CE0A0B9A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DEE38B-D5A4-4D39-99E9-254663A2FA14}"/>
              </a:ext>
            </a:extLst>
          </p:cNvPr>
          <p:cNvSpPr txBox="1"/>
          <p:nvPr/>
        </p:nvSpPr>
        <p:spPr>
          <a:xfrm>
            <a:off x="1074191" y="4412291"/>
            <a:ext cx="1779082" cy="338554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FEEFB-EA17-4847-9939-3E8FE7DA9451}"/>
              </a:ext>
            </a:extLst>
          </p:cNvPr>
          <p:cNvSpPr txBox="1"/>
          <p:nvPr/>
        </p:nvSpPr>
        <p:spPr>
          <a:xfrm>
            <a:off x="1073229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EA6151B0-E175-4949-97BE-3B34EE6EB7E3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67282C9B-5984-4BD3-8108-0B89E2D16DEF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395D4A-7155-4AE6-8C98-FF23598D8415}"/>
              </a:ext>
            </a:extLst>
          </p:cNvPr>
          <p:cNvSpPr txBox="1"/>
          <p:nvPr/>
        </p:nvSpPr>
        <p:spPr>
          <a:xfrm>
            <a:off x="3144867" y="4412291"/>
            <a:ext cx="1779082" cy="33855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7684EC-FA64-426F-9499-4E3BEB3A47A0}"/>
              </a:ext>
            </a:extLst>
          </p:cNvPr>
          <p:cNvSpPr txBox="1"/>
          <p:nvPr/>
        </p:nvSpPr>
        <p:spPr>
          <a:xfrm>
            <a:off x="3143905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4521231-EA08-4349-8A94-6964D045E301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9F2DEAB1-2A7F-498D-9128-CDB728834065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872C5FE-82C8-4184-AA65-F5137551D1EE}"/>
              </a:ext>
            </a:extLst>
          </p:cNvPr>
          <p:cNvSpPr txBox="1"/>
          <p:nvPr/>
        </p:nvSpPr>
        <p:spPr>
          <a:xfrm>
            <a:off x="5215543" y="4412291"/>
            <a:ext cx="1779082" cy="338554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EF26E5-6B17-490D-A87C-50E99C992109}"/>
              </a:ext>
            </a:extLst>
          </p:cNvPr>
          <p:cNvSpPr txBox="1"/>
          <p:nvPr/>
        </p:nvSpPr>
        <p:spPr>
          <a:xfrm>
            <a:off x="5214581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0CFC730E-1296-4B4D-B4F9-EFE0AF5756D7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C7AC9B90-01CE-4CA9-9200-53B130408BF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8D8DA7-C184-4640-BD23-F9C956DB2B4D}"/>
              </a:ext>
            </a:extLst>
          </p:cNvPr>
          <p:cNvSpPr txBox="1"/>
          <p:nvPr/>
        </p:nvSpPr>
        <p:spPr>
          <a:xfrm>
            <a:off x="7286219" y="4412291"/>
            <a:ext cx="1779082" cy="338554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481347-671F-4696-BF58-DCF4A73A54D0}"/>
              </a:ext>
            </a:extLst>
          </p:cNvPr>
          <p:cNvSpPr txBox="1"/>
          <p:nvPr/>
        </p:nvSpPr>
        <p:spPr>
          <a:xfrm>
            <a:off x="7285257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06500E9E-147B-4B90-8946-17DF65354816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4C9A9D2C-AAEE-4603-830C-DB44C9786A3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60F5FA-583D-4A8C-AFE9-8A07947FFE0D}"/>
              </a:ext>
            </a:extLst>
          </p:cNvPr>
          <p:cNvSpPr txBox="1"/>
          <p:nvPr/>
        </p:nvSpPr>
        <p:spPr>
          <a:xfrm>
            <a:off x="9356895" y="4412291"/>
            <a:ext cx="1779082" cy="338554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D09357-F5EE-4AB6-B812-2773EE75B9DE}"/>
              </a:ext>
            </a:extLst>
          </p:cNvPr>
          <p:cNvSpPr txBox="1"/>
          <p:nvPr/>
        </p:nvSpPr>
        <p:spPr>
          <a:xfrm>
            <a:off x="9355933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rapezoid 13">
            <a:extLst>
              <a:ext uri="{FF2B5EF4-FFF2-40B4-BE49-F238E27FC236}">
                <a16:creationId xmlns:a16="http://schemas.microsoft.com/office/drawing/2014/main" id="{23B8420A-94C1-47F5-B520-6C1A3FA94C1D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F5D1278B-6CC2-4C69-A963-7F0A0B70AB19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83DE2137-42DB-47F1-92AB-A4541BF7587F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DAC85C27-E735-4A9B-B9F5-0AF5455FCB6C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A8A2D846-F70D-4A17-B5B7-84453EB92ADF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AD58A8C4-5ABC-480F-ABD8-FA55820B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4DC1E561-DF5C-416F-A395-96BEFF46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0CC9F2C2-1DB3-4E43-B7C7-D4C664E0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3CA25CAC-6652-41CF-861B-16C551FB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A9BD2CD3-3F84-48BD-9CE5-2258C1F1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1AAB0A06-1284-4711-8DDD-73066820900C}"/>
              </a:ext>
            </a:extLst>
          </p:cNvPr>
          <p:cNvGrpSpPr/>
          <p:nvPr/>
        </p:nvGrpSpPr>
        <p:grpSpPr>
          <a:xfrm rot="19999134">
            <a:off x="2982540" y="2300810"/>
            <a:ext cx="3889925" cy="2242950"/>
            <a:chOff x="1548974" y="3079480"/>
            <a:chExt cx="2704457" cy="1559403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id="{E621AA74-06A6-4E6F-B56E-AEAF04117E47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Donut 18">
              <a:extLst>
                <a:ext uri="{FF2B5EF4-FFF2-40B4-BE49-F238E27FC236}">
                  <a16:creationId xmlns:a16="http://schemas.microsoft.com/office/drawing/2014/main" id="{AA9E845D-12B2-4B6A-B386-1B2E863E8004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B9DFC6D1-BC63-4E0B-B698-67C3A1F6340F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D9E8A689-1D7F-44D7-BA3F-E518BD9E07C7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Block Arc 10">
              <a:extLst>
                <a:ext uri="{FF2B5EF4-FFF2-40B4-BE49-F238E27FC236}">
                  <a16:creationId xmlns:a16="http://schemas.microsoft.com/office/drawing/2014/main" id="{07EAB329-10C7-41DB-9983-773C7F0EC88D}"/>
                </a:ext>
              </a:extLst>
            </p:cNvPr>
            <p:cNvSpPr/>
            <p:nvPr/>
          </p:nvSpPr>
          <p:spPr>
            <a:xfrm rot="1193618" flipH="1"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58D723B2-8C86-4B4A-9597-C3C35F170B0D}"/>
                </a:ext>
              </a:extLst>
            </p:cNvPr>
            <p:cNvSpPr/>
            <p:nvPr/>
          </p:nvSpPr>
          <p:spPr>
            <a:xfrm rot="6066222">
              <a:off x="2406037" y="308941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14A1786A-698E-4C20-8961-C152343C7399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7937031-A6F0-44D7-AC2C-B5BCA3B9AF02}"/>
              </a:ext>
            </a:extLst>
          </p:cNvPr>
          <p:cNvGrpSpPr/>
          <p:nvPr/>
        </p:nvGrpSpPr>
        <p:grpSpPr>
          <a:xfrm rot="19999134" flipH="1" flipV="1">
            <a:off x="5337710" y="3281744"/>
            <a:ext cx="3889925" cy="2242949"/>
            <a:chOff x="1548974" y="3079481"/>
            <a:chExt cx="2704457" cy="1559402"/>
          </a:xfrm>
          <a:solidFill>
            <a:schemeClr val="bg1">
              <a:lumMod val="75000"/>
            </a:schemeClr>
          </a:solidFill>
        </p:grpSpPr>
        <p:sp>
          <p:nvSpPr>
            <p:cNvPr id="12" name="Donut 1">
              <a:extLst>
                <a:ext uri="{FF2B5EF4-FFF2-40B4-BE49-F238E27FC236}">
                  <a16:creationId xmlns:a16="http://schemas.microsoft.com/office/drawing/2014/main" id="{0AC6AAD2-9E0E-4687-9B15-83466FD2BBED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Donut 18">
              <a:extLst>
                <a:ext uri="{FF2B5EF4-FFF2-40B4-BE49-F238E27FC236}">
                  <a16:creationId xmlns:a16="http://schemas.microsoft.com/office/drawing/2014/main" id="{5F030B0F-4FDB-46E5-A5BC-BD8F4667ABBF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34C591A8-1A9F-462C-AB88-6759AF3D644D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8407D91-04C4-439E-84CE-C0BDC6EB7BE3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18">
              <a:extLst>
                <a:ext uri="{FF2B5EF4-FFF2-40B4-BE49-F238E27FC236}">
                  <a16:creationId xmlns:a16="http://schemas.microsoft.com/office/drawing/2014/main" id="{968F1A51-7184-4D4A-8ED4-1221E7603642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9">
              <a:extLst>
                <a:ext uri="{FF2B5EF4-FFF2-40B4-BE49-F238E27FC236}">
                  <a16:creationId xmlns:a16="http://schemas.microsoft.com/office/drawing/2014/main" id="{2EDDFA02-6938-45CB-BE46-B60BED2FA998}"/>
                </a:ext>
              </a:extLst>
            </p:cNvPr>
            <p:cNvSpPr/>
            <p:nvPr/>
          </p:nvSpPr>
          <p:spPr>
            <a:xfrm rot="6066222">
              <a:off x="2406038" y="3089413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20">
              <a:extLst>
                <a:ext uri="{FF2B5EF4-FFF2-40B4-BE49-F238E27FC236}">
                  <a16:creationId xmlns:a16="http://schemas.microsoft.com/office/drawing/2014/main" id="{6734B06B-8AA7-43AA-BEFB-93ACF1AF9713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62D644F-CE7B-406B-93DF-9ACF7FC6EB3C}"/>
              </a:ext>
            </a:extLst>
          </p:cNvPr>
          <p:cNvGrpSpPr/>
          <p:nvPr/>
        </p:nvGrpSpPr>
        <p:grpSpPr>
          <a:xfrm>
            <a:off x="853230" y="4792732"/>
            <a:ext cx="3120739" cy="1292662"/>
            <a:chOff x="3017859" y="4283314"/>
            <a:chExt cx="1387923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86E82C-53E4-4518-BCA5-611112BD853E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6A3DCC-C3FD-43BB-82F2-C37845581F1A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D7F5EAAF-B37C-4C94-A773-4534C7E2A239}"/>
              </a:ext>
            </a:extLst>
          </p:cNvPr>
          <p:cNvGrpSpPr/>
          <p:nvPr/>
        </p:nvGrpSpPr>
        <p:grpSpPr>
          <a:xfrm>
            <a:off x="8187496" y="1755475"/>
            <a:ext cx="3120739" cy="1292662"/>
            <a:chOff x="3017859" y="4283314"/>
            <a:chExt cx="138792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1B1F1-9591-4B59-A9ED-7E34B0747802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57969F-3015-4E2E-8608-6F323C0E54B5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A489954-644E-45D5-8BB2-39B09F0F33C3}"/>
              </a:ext>
            </a:extLst>
          </p:cNvPr>
          <p:cNvSpPr txBox="1"/>
          <p:nvPr/>
        </p:nvSpPr>
        <p:spPr>
          <a:xfrm>
            <a:off x="6190661" y="293144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2DC294-E9A5-4C2C-AEE7-1E087E8C7E4A}"/>
              </a:ext>
            </a:extLst>
          </p:cNvPr>
          <p:cNvSpPr txBox="1"/>
          <p:nvPr/>
        </p:nvSpPr>
        <p:spPr>
          <a:xfrm>
            <a:off x="5662220" y="424965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1B6AC0A-0038-4371-BEAD-D5E612139F9E}"/>
              </a:ext>
            </a:extLst>
          </p:cNvPr>
          <p:cNvSpPr/>
          <p:nvPr/>
        </p:nvSpPr>
        <p:spPr>
          <a:xfrm>
            <a:off x="3865072" y="3565828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135BF77-320A-4981-A9B3-BB80E3EE604C}"/>
              </a:ext>
            </a:extLst>
          </p:cNvPr>
          <p:cNvSpPr/>
          <p:nvPr/>
        </p:nvSpPr>
        <p:spPr>
          <a:xfrm>
            <a:off x="7847328" y="3737950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79192" y="46521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90164-70A3-4083-A9C3-F9F9E1C5F741}"/>
              </a:ext>
            </a:extLst>
          </p:cNvPr>
          <p:cNvSpPr txBox="1"/>
          <p:nvPr/>
        </p:nvSpPr>
        <p:spPr>
          <a:xfrm>
            <a:off x="1910478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463C4-AF56-461C-ACDC-BD2CD8DAFF8A}"/>
              </a:ext>
            </a:extLst>
          </p:cNvPr>
          <p:cNvSpPr txBox="1"/>
          <p:nvPr/>
        </p:nvSpPr>
        <p:spPr>
          <a:xfrm>
            <a:off x="651849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8C507-2DB0-4A0C-92D0-55B677D810EA}"/>
              </a:ext>
            </a:extLst>
          </p:cNvPr>
          <p:cNvSpPr txBox="1"/>
          <p:nvPr/>
        </p:nvSpPr>
        <p:spPr>
          <a:xfrm>
            <a:off x="5656787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8F2D-5A85-4F8E-A69D-57326B301CBA}"/>
              </a:ext>
            </a:extLst>
          </p:cNvPr>
          <p:cNvSpPr txBox="1"/>
          <p:nvPr/>
        </p:nvSpPr>
        <p:spPr>
          <a:xfrm>
            <a:off x="4398158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70" name="Group 24">
            <a:extLst>
              <a:ext uri="{FF2B5EF4-FFF2-40B4-BE49-F238E27FC236}">
                <a16:creationId xmlns:a16="http://schemas.microsoft.com/office/drawing/2014/main" id="{59F27167-45C9-4785-AFC0-74D7E9ABD519}"/>
              </a:ext>
            </a:extLst>
          </p:cNvPr>
          <p:cNvGrpSpPr/>
          <p:nvPr/>
        </p:nvGrpSpPr>
        <p:grpSpPr>
          <a:xfrm>
            <a:off x="879270" y="675722"/>
            <a:ext cx="858982" cy="752037"/>
            <a:chOff x="3081323" y="790719"/>
            <a:chExt cx="6028386" cy="5277838"/>
          </a:xfrm>
        </p:grpSpPr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EDEE35ED-E2FA-4C3E-85C8-C58696E79201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7B5E558E-EF7E-4D78-8F14-BE2992E31C8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B820278A-BF1A-454A-BF54-F68E3366DE3B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633E3F5B-2D24-486D-AF3A-FEF63E1490BE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0FA9F517-2964-483B-B68D-D465D277D0F8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668247FA-3DB3-4269-8300-B05FCDA693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0CDA9320-073E-413E-9636-4FA1A142D988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8F423AB9-2549-4B5D-8CA4-6A43F3F14D7B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B7C534BD-166E-4B7F-84D7-43913E24A6C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2A255497-3A80-4AE2-83CD-FC8D07B527D3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4BC63FED-D2BD-4B43-B884-C4A6FDD5405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7FF692C9-CECA-4A11-B4E3-E67ACBF93078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C6324BE3-9B07-40C2-9D59-C46ABD84EDB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E324124D-6FB0-4A6A-B880-1BF9D6C6E48F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73E53F7C-8EFB-4ABB-82FE-A8149A164DB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57D6D4BB-B8ED-491C-8884-B0A2B00FBFB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3DFDF7D1-418B-4D8F-92CC-251E829C68AF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7B6BA084-CD93-4858-AF1B-21410433906A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C7A6B6FF-3EF1-47F3-B80D-78E01E09EAA9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188">
            <a:extLst>
              <a:ext uri="{FF2B5EF4-FFF2-40B4-BE49-F238E27FC236}">
                <a16:creationId xmlns:a16="http://schemas.microsoft.com/office/drawing/2014/main" id="{76EFC813-EA4D-4FAF-AC74-1B49EAE30151}"/>
              </a:ext>
            </a:extLst>
          </p:cNvPr>
          <p:cNvGrpSpPr/>
          <p:nvPr/>
        </p:nvGrpSpPr>
        <p:grpSpPr>
          <a:xfrm>
            <a:off x="4361100" y="693460"/>
            <a:ext cx="1182276" cy="677148"/>
            <a:chOff x="191247" y="0"/>
            <a:chExt cx="6048070" cy="3464026"/>
          </a:xfrm>
        </p:grpSpPr>
        <p:grpSp>
          <p:nvGrpSpPr>
            <p:cNvPr id="91" name="Group 189">
              <a:extLst>
                <a:ext uri="{FF2B5EF4-FFF2-40B4-BE49-F238E27FC236}">
                  <a16:creationId xmlns:a16="http://schemas.microsoft.com/office/drawing/2014/main" id="{1EC0C5B8-DD7C-4497-9B59-E317D7900636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444E3788-B7BA-4EC8-8166-FE6906796AD0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8247C6E3-22F5-4882-AA1B-9BE858E6E09F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3D092FF7-A0EA-46F3-A0C6-338630D92C2F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2">
                <a:extLst>
                  <a:ext uri="{FF2B5EF4-FFF2-40B4-BE49-F238E27FC236}">
                    <a16:creationId xmlns:a16="http://schemas.microsoft.com/office/drawing/2014/main" id="{7137BE64-9E9D-43F7-B6CD-9FE5E4078243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Graphic 2">
                <a:extLst>
                  <a:ext uri="{FF2B5EF4-FFF2-40B4-BE49-F238E27FC236}">
                    <a16:creationId xmlns:a16="http://schemas.microsoft.com/office/drawing/2014/main" id="{809C262F-EC0E-469C-A8B1-7B684F973D89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Graphic 2">
                <a:extLst>
                  <a:ext uri="{FF2B5EF4-FFF2-40B4-BE49-F238E27FC236}">
                    <a16:creationId xmlns:a16="http://schemas.microsoft.com/office/drawing/2014/main" id="{DD4FE3E0-97E2-4EDD-811D-FC19060D9869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oup 191">
              <a:extLst>
                <a:ext uri="{FF2B5EF4-FFF2-40B4-BE49-F238E27FC236}">
                  <a16:creationId xmlns:a16="http://schemas.microsoft.com/office/drawing/2014/main" id="{E0349516-AE5E-4C5D-9FE1-3ECFF930B4A6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95420D46-B5F2-41B9-8098-33BEE1A13ED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C7C6FA53-5CE9-4FAC-AD0C-262688B24943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C7336FA1-F809-4E8F-94EF-3C73B36EB90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97733325-3D60-4AD5-A653-1B911C1D77E7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192">
              <a:extLst>
                <a:ext uri="{FF2B5EF4-FFF2-40B4-BE49-F238E27FC236}">
                  <a16:creationId xmlns:a16="http://schemas.microsoft.com/office/drawing/2014/main" id="{6E9FE158-52B1-43A8-A053-50C9C91335F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F967B9D7-6AF0-4E87-8D1B-16422414FFEF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69E06291-AD34-42F3-85B3-28BCA0EDE49E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121F540D-E71C-4DB7-8EF9-CE69CF7A607D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165A13A9-6279-44D0-A01F-51D0FEF5EC7E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193">
              <a:extLst>
                <a:ext uri="{FF2B5EF4-FFF2-40B4-BE49-F238E27FC236}">
                  <a16:creationId xmlns:a16="http://schemas.microsoft.com/office/drawing/2014/main" id="{40ECD3BF-01FA-4610-B3EA-0528360B95E8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EDD40E1A-7FCE-409D-9373-C0490403FE12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Graphic 2">
                <a:extLst>
                  <a:ext uri="{FF2B5EF4-FFF2-40B4-BE49-F238E27FC236}">
                    <a16:creationId xmlns:a16="http://schemas.microsoft.com/office/drawing/2014/main" id="{FC1D9833-FE95-42F9-82F3-DA4C70EE62C6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36A15F37-26AB-4074-9998-610FF3255F36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:a16="http://schemas.microsoft.com/office/drawing/2014/main" id="{0CDE17F8-87FB-4FDA-AE57-A25EA2275233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BCB79A73-CDC5-4A62-84BF-4524EEE7DBCB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9AD5EC39-F0BC-4944-BF9B-99CB84755E2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C9331E5F-65B4-4247-B23A-AC9EB4446C8B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DCC9B15-BEA5-43FD-98CA-292B1A1DF22B}"/>
              </a:ext>
            </a:extLst>
          </p:cNvPr>
          <p:cNvSpPr txBox="1"/>
          <p:nvPr/>
        </p:nvSpPr>
        <p:spPr>
          <a:xfrm>
            <a:off x="650499" y="5427781"/>
            <a:ext cx="718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96698" y="404401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B73A4-481B-440E-8F9E-A2A4376CA8BD}"/>
              </a:ext>
            </a:extLst>
          </p:cNvPr>
          <p:cNvSpPr txBox="1"/>
          <p:nvPr/>
        </p:nvSpPr>
        <p:spPr>
          <a:xfrm>
            <a:off x="5854897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819ED-8B4E-4AC0-AD26-53045FE66A26}"/>
              </a:ext>
            </a:extLst>
          </p:cNvPr>
          <p:cNvSpPr txBox="1"/>
          <p:nvPr/>
        </p:nvSpPr>
        <p:spPr>
          <a:xfrm>
            <a:off x="4596268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F1121-D4D6-4CDE-85F7-9C1D1BEAD9E9}"/>
              </a:ext>
            </a:extLst>
          </p:cNvPr>
          <p:cNvSpPr txBox="1"/>
          <p:nvPr/>
        </p:nvSpPr>
        <p:spPr>
          <a:xfrm>
            <a:off x="9601206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AB161-287A-49ED-92E1-10656CD18BB8}"/>
              </a:ext>
            </a:extLst>
          </p:cNvPr>
          <p:cNvSpPr txBox="1"/>
          <p:nvPr/>
        </p:nvSpPr>
        <p:spPr>
          <a:xfrm>
            <a:off x="8342577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48A4D-34E0-49B5-8B99-760197CFC6F4}"/>
              </a:ext>
            </a:extLst>
          </p:cNvPr>
          <p:cNvSpPr txBox="1"/>
          <p:nvPr/>
        </p:nvSpPr>
        <p:spPr>
          <a:xfrm>
            <a:off x="5854897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C6A07-8BE6-4785-89BD-2F4CD5B012B4}"/>
              </a:ext>
            </a:extLst>
          </p:cNvPr>
          <p:cNvSpPr txBox="1"/>
          <p:nvPr/>
        </p:nvSpPr>
        <p:spPr>
          <a:xfrm>
            <a:off x="4596268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D5EA4-2462-49F8-A650-EA9FEB328F93}"/>
              </a:ext>
            </a:extLst>
          </p:cNvPr>
          <p:cNvSpPr txBox="1"/>
          <p:nvPr/>
        </p:nvSpPr>
        <p:spPr>
          <a:xfrm>
            <a:off x="9601206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CF02C-B374-4976-A53D-9176DB1E4D47}"/>
              </a:ext>
            </a:extLst>
          </p:cNvPr>
          <p:cNvSpPr txBox="1"/>
          <p:nvPr/>
        </p:nvSpPr>
        <p:spPr>
          <a:xfrm>
            <a:off x="8342577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EE9D478B-A582-435C-96C2-0B18E615B107}"/>
              </a:ext>
            </a:extLst>
          </p:cNvPr>
          <p:cNvGrpSpPr/>
          <p:nvPr/>
        </p:nvGrpSpPr>
        <p:grpSpPr>
          <a:xfrm>
            <a:off x="4826594" y="566640"/>
            <a:ext cx="858982" cy="752037"/>
            <a:chOff x="3081323" y="790719"/>
            <a:chExt cx="6028386" cy="5277838"/>
          </a:xfrm>
        </p:grpSpPr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7917429-9391-486F-879A-77DFF288C45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959A402-02DA-4BDB-BA69-057F1CC2F6A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88016D6-F0A8-43A0-BFE3-1917D63E4F2D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39E5FE8F-B75E-43A6-938D-2E6E57DA8358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31690F37-28EE-461F-B8EC-F764AE734213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4F925C2B-4922-4E81-B28E-E37B7B9100F9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DAC9F4DD-80B0-49CC-8689-AC27EE9B5B92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234E3CA8-DF72-44F8-A676-33111D14DC52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56B51F72-0F61-46BD-9EA7-D72F7DDAF432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96179FFA-8392-4C3D-908A-9299B1716DD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2264B60E-EC89-4E61-8FB4-4A95EC7AF8CE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90876A6B-BF5D-4EFD-9A80-03A18F9F705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60F3940-A5EC-4E8C-BD39-6EE6A1E3A4CD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EB2CD52-2ECA-4EDD-B88C-B7312D2FF219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E8AB4CB8-EBFB-4D73-847C-27927DCB22E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FFEDC763-C17A-4E50-96BD-78A938C8FDD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43DBC1BC-82C0-4F78-A46A-B576F0CFF9D0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8DB7C721-8B42-46CC-B5FE-72F8C16854F3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B606834C-915C-40FB-95BA-AF6FEA641CB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5C357DE-060B-4B1B-B054-7944D7FE5EC0}"/>
              </a:ext>
            </a:extLst>
          </p:cNvPr>
          <p:cNvGrpSpPr/>
          <p:nvPr/>
        </p:nvGrpSpPr>
        <p:grpSpPr>
          <a:xfrm flipH="1">
            <a:off x="8488484" y="550233"/>
            <a:ext cx="990092" cy="740288"/>
            <a:chOff x="6221919" y="4549629"/>
            <a:chExt cx="2918117" cy="2181865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117026E-638B-4EF4-93CE-7A98260FC033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6537647-789B-48CE-983B-60C843A7B14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A12B62B-8550-471A-A3A8-C6F190E30B16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B8346-160C-4EA2-B4CB-E567A7C79C05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751434E-9741-4213-BE03-0668E7D7EFC5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4E79BEA-56FC-4068-8367-4C7D6FDB6604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Group 353">
            <a:extLst>
              <a:ext uri="{FF2B5EF4-FFF2-40B4-BE49-F238E27FC236}">
                <a16:creationId xmlns:a16="http://schemas.microsoft.com/office/drawing/2014/main" id="{095E5EC9-6254-4C9E-8F46-302BDAF04D35}"/>
              </a:ext>
            </a:extLst>
          </p:cNvPr>
          <p:cNvGrpSpPr/>
          <p:nvPr/>
        </p:nvGrpSpPr>
        <p:grpSpPr>
          <a:xfrm>
            <a:off x="4944011" y="3539798"/>
            <a:ext cx="605330" cy="776366"/>
            <a:chOff x="8787115" y="1200955"/>
            <a:chExt cx="1315990" cy="1687823"/>
          </a:xfrm>
        </p:grpSpPr>
        <p:sp>
          <p:nvSpPr>
            <p:cNvPr id="59" name="Freeform: Shape 369">
              <a:extLst>
                <a:ext uri="{FF2B5EF4-FFF2-40B4-BE49-F238E27FC236}">
                  <a16:creationId xmlns:a16="http://schemas.microsoft.com/office/drawing/2014/main" id="{221E40C2-7589-4D6D-9B6F-2B80F86C363A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0">
              <a:extLst>
                <a:ext uri="{FF2B5EF4-FFF2-40B4-BE49-F238E27FC236}">
                  <a16:creationId xmlns:a16="http://schemas.microsoft.com/office/drawing/2014/main" id="{AEB66E67-EFEC-4F3E-BFF1-6303F33D2D6B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1">
              <a:extLst>
                <a:ext uri="{FF2B5EF4-FFF2-40B4-BE49-F238E27FC236}">
                  <a16:creationId xmlns:a16="http://schemas.microsoft.com/office/drawing/2014/main" id="{AEF51AB8-6AC9-4745-B56E-55926306EAA0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2">
              <a:extLst>
                <a:ext uri="{FF2B5EF4-FFF2-40B4-BE49-F238E27FC236}">
                  <a16:creationId xmlns:a16="http://schemas.microsoft.com/office/drawing/2014/main" id="{46EBF40E-FAD4-4C21-B6A9-43D3DA31A2E1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188">
            <a:extLst>
              <a:ext uri="{FF2B5EF4-FFF2-40B4-BE49-F238E27FC236}">
                <a16:creationId xmlns:a16="http://schemas.microsoft.com/office/drawing/2014/main" id="{4822943A-3827-4D6C-97C4-6F56AD21A0E1}"/>
              </a:ext>
            </a:extLst>
          </p:cNvPr>
          <p:cNvGrpSpPr/>
          <p:nvPr/>
        </p:nvGrpSpPr>
        <p:grpSpPr>
          <a:xfrm>
            <a:off x="8335084" y="3577320"/>
            <a:ext cx="1182276" cy="677148"/>
            <a:chOff x="191247" y="0"/>
            <a:chExt cx="6048070" cy="3464026"/>
          </a:xfrm>
        </p:grpSpPr>
        <p:grpSp>
          <p:nvGrpSpPr>
            <p:cNvPr id="68" name="Group 189">
              <a:extLst>
                <a:ext uri="{FF2B5EF4-FFF2-40B4-BE49-F238E27FC236}">
                  <a16:creationId xmlns:a16="http://schemas.microsoft.com/office/drawing/2014/main" id="{01B205C6-CBB9-42E3-B418-1D1667BDDBAD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1DE24163-33DF-4FFD-94CD-FE598D808F17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1D16F691-1305-4C3A-8904-C85CDA8B968E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11E41599-B554-4289-ABEB-F76A2C9C12C2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2">
                <a:extLst>
                  <a:ext uri="{FF2B5EF4-FFF2-40B4-BE49-F238E27FC236}">
                    <a16:creationId xmlns:a16="http://schemas.microsoft.com/office/drawing/2014/main" id="{E61B6BE3-9145-4353-8859-1E484191960D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id="{83101678-AA51-4907-807E-A76183C18978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Graphic 2">
                <a:extLst>
                  <a:ext uri="{FF2B5EF4-FFF2-40B4-BE49-F238E27FC236}">
                    <a16:creationId xmlns:a16="http://schemas.microsoft.com/office/drawing/2014/main" id="{B7FEDDAA-6E44-4B5E-BD16-E549932037EB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oup 191">
              <a:extLst>
                <a:ext uri="{FF2B5EF4-FFF2-40B4-BE49-F238E27FC236}">
                  <a16:creationId xmlns:a16="http://schemas.microsoft.com/office/drawing/2014/main" id="{156ED9C1-370D-4086-B78E-DE6BA36818AB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84" name="Graphic 2">
                <a:extLst>
                  <a:ext uri="{FF2B5EF4-FFF2-40B4-BE49-F238E27FC236}">
                    <a16:creationId xmlns:a16="http://schemas.microsoft.com/office/drawing/2014/main" id="{29B0FC4B-77E6-44C7-A11D-1423F3FC10A1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3FA2FD8E-A57A-4488-BEFB-508752E930AB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DCD64BF7-A2ED-4088-9FA3-64D5EAEC984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52976BD5-D4D9-4558-8DBF-6D9FFFFFDCC0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192">
              <a:extLst>
                <a:ext uri="{FF2B5EF4-FFF2-40B4-BE49-F238E27FC236}">
                  <a16:creationId xmlns:a16="http://schemas.microsoft.com/office/drawing/2014/main" id="{C001EC47-1C95-463A-BE38-FD61E583139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97321B63-A865-4B1D-888B-E1BC1A5993DC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2">
                <a:extLst>
                  <a:ext uri="{FF2B5EF4-FFF2-40B4-BE49-F238E27FC236}">
                    <a16:creationId xmlns:a16="http://schemas.microsoft.com/office/drawing/2014/main" id="{CF8399C9-2F7E-4F55-A2EC-5ED93D63398D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2">
                <a:extLst>
                  <a:ext uri="{FF2B5EF4-FFF2-40B4-BE49-F238E27FC236}">
                    <a16:creationId xmlns:a16="http://schemas.microsoft.com/office/drawing/2014/main" id="{DF1AE1CA-2EDC-4CCB-B06F-273F0671B4B8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Graphic 2">
                <a:extLst>
                  <a:ext uri="{FF2B5EF4-FFF2-40B4-BE49-F238E27FC236}">
                    <a16:creationId xmlns:a16="http://schemas.microsoft.com/office/drawing/2014/main" id="{40CF57B3-B152-4859-9A56-2F50A5BDA519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193">
              <a:extLst>
                <a:ext uri="{FF2B5EF4-FFF2-40B4-BE49-F238E27FC236}">
                  <a16:creationId xmlns:a16="http://schemas.microsoft.com/office/drawing/2014/main" id="{BA1F8D8B-C2DC-4B2A-A44B-67A34ABF20A2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45745757-B4ED-448B-9BAA-B0E9151C46D8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9B759D67-AEF4-468F-87D7-89C83D6DB8B2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5940F9EE-C819-4D20-B5DB-C62778A5B1F0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BAFDD0F8-9EBD-4904-A9C0-FB17C7ECAD7F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6F4AEA76-1B0B-4770-BBE5-25CFE454BCF2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488F6AD9-956E-4D0B-8651-4313E3E1A0DC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3FB4F69E-2C2A-4143-968A-A558E24E4359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6429F0A-D899-4ED5-91DB-D74CEE267A60}"/>
              </a:ext>
            </a:extLst>
          </p:cNvPr>
          <p:cNvSpPr/>
          <p:nvPr/>
        </p:nvSpPr>
        <p:spPr>
          <a:xfrm>
            <a:off x="0" y="5228291"/>
            <a:ext cx="12192000" cy="131898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228292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16762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0DCDA23-70D8-494A-8637-4C373949FB5D}"/>
              </a:ext>
            </a:extLst>
          </p:cNvPr>
          <p:cNvGrpSpPr/>
          <p:nvPr/>
        </p:nvGrpSpPr>
        <p:grpSpPr>
          <a:xfrm>
            <a:off x="2848032" y="1248291"/>
            <a:ext cx="3026256" cy="2272874"/>
            <a:chOff x="2391081" y="642687"/>
            <a:chExt cx="7412981" cy="5567529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6E18F42-2D8C-4F0D-99DA-73F67C607B85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083E6FA-F14A-4F8D-BDF3-9781F4994E83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FEE1201A-A29B-4CDC-8408-739B951B8DFC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1D45C35-F7A0-4A6A-8BBC-08485ABCF386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FBADDA0-AF2F-46BE-9BF5-18B8D00E4155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E358E85-98F2-44AB-A4F7-F43796A74539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74BBCC5-A33B-41D3-A1EA-F3C097C6F88E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B5EEA06-D48D-4D5B-A742-2EFB33862E52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7C32C19-9224-4D18-B275-73703F4E57D5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BD1F51C-8670-4C8E-BEA2-A4D32C01C4FE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3A7A13-A886-42D0-ADB3-294A93592FFA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4E537FA-3C70-4A79-8E84-A145D5C5C4A5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708D4EE-65AB-4401-8D80-2CF2725BD7BB}"/>
              </a:ext>
            </a:extLst>
          </p:cNvPr>
          <p:cNvGrpSpPr/>
          <p:nvPr/>
        </p:nvGrpSpPr>
        <p:grpSpPr>
          <a:xfrm>
            <a:off x="431444" y="903302"/>
            <a:ext cx="2372982" cy="2562776"/>
            <a:chOff x="323529" y="1300005"/>
            <a:chExt cx="4516200" cy="4877411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56A1AB8-2F8F-4605-B7B6-00975CE0A0F1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180D675-A211-4AD9-B849-91E0EA9E55E1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1028B35D-CDD4-4641-819B-5341B1E230CF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989E32E-A2E6-48E9-B86C-AC129C1E6893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392208D-9EC0-4EF5-BEE4-AF620E4322BC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078EF759-E33B-4A77-BA3F-538CB30C041D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5001A74C-51A5-41BB-915D-ABF3E2524062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34F562E-12FC-4E0E-9EEE-AE864AA74579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861FAC96-C5CA-4602-82DD-09704A2A2C8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DCDD57D8-566F-4AA7-906C-038AD421818B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2F0B6ACB-8EEC-4B6D-A0FC-1A74EA4B7149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5EAF2552-F85A-42BF-8964-EBC5BF43E65E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D3298E34-9687-4345-BF20-B8912A150FB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9EC8674-29FD-46D2-8484-37E0F499645D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82BE7872-D064-4261-B758-6BD868E6FAD4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Graphic 57">
                <a:extLst>
                  <a:ext uri="{FF2B5EF4-FFF2-40B4-BE49-F238E27FC236}">
                    <a16:creationId xmlns:a16="http://schemas.microsoft.com/office/drawing/2014/main" id="{45C66D41-72B3-47F3-B79F-9797B63625EE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517C62CB-6054-4110-ADF1-71F97C7EB5A4}"/>
              </a:ext>
            </a:extLst>
          </p:cNvPr>
          <p:cNvSpPr/>
          <p:nvPr/>
        </p:nvSpPr>
        <p:spPr>
          <a:xfrm rot="21277785" flipV="1">
            <a:off x="6143128" y="1179800"/>
            <a:ext cx="2373973" cy="853968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7" name="Group 3">
            <a:extLst>
              <a:ext uri="{FF2B5EF4-FFF2-40B4-BE49-F238E27FC236}">
                <a16:creationId xmlns:a16="http://schemas.microsoft.com/office/drawing/2014/main" id="{3FD8160C-F195-4D9F-B7EE-D34D5CB3ABD4}"/>
              </a:ext>
            </a:extLst>
          </p:cNvPr>
          <p:cNvGrpSpPr/>
          <p:nvPr/>
        </p:nvGrpSpPr>
        <p:grpSpPr>
          <a:xfrm>
            <a:off x="6230367" y="2262353"/>
            <a:ext cx="2163364" cy="1935052"/>
            <a:chOff x="4067944" y="1729492"/>
            <a:chExt cx="2842730" cy="2542719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C88B59F2-6A3A-4614-8E13-B455F1CD2253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Isosceles Triangle 2">
              <a:extLst>
                <a:ext uri="{FF2B5EF4-FFF2-40B4-BE49-F238E27FC236}">
                  <a16:creationId xmlns:a16="http://schemas.microsoft.com/office/drawing/2014/main" id="{D867098F-A3D2-4172-B50F-AF2AF1DC1E09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2">
              <a:extLst>
                <a:ext uri="{FF2B5EF4-FFF2-40B4-BE49-F238E27FC236}">
                  <a16:creationId xmlns:a16="http://schemas.microsoft.com/office/drawing/2014/main" id="{06FDE64A-E781-4978-9C7C-1EC89AB28EC3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Isosceles Triangle 2">
              <a:extLst>
                <a:ext uri="{FF2B5EF4-FFF2-40B4-BE49-F238E27FC236}">
                  <a16:creationId xmlns:a16="http://schemas.microsoft.com/office/drawing/2014/main" id="{6E44DBC0-901A-4D74-89C8-E6BBD16AC849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2">
              <a:extLst>
                <a:ext uri="{FF2B5EF4-FFF2-40B4-BE49-F238E27FC236}">
                  <a16:creationId xmlns:a16="http://schemas.microsoft.com/office/drawing/2014/main" id="{C8AF12A5-3EEA-4D63-B6BC-B6799840BCC9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9">
              <a:extLst>
                <a:ext uri="{FF2B5EF4-FFF2-40B4-BE49-F238E27FC236}">
                  <a16:creationId xmlns:a16="http://schemas.microsoft.com/office/drawing/2014/main" id="{85DF84B0-3613-4275-A75B-8EE8D9E4A3B6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36467039-3FE3-4096-B02E-389632922082}"/>
              </a:ext>
            </a:extLst>
          </p:cNvPr>
          <p:cNvGrpSpPr/>
          <p:nvPr/>
        </p:nvGrpSpPr>
        <p:grpSpPr>
          <a:xfrm>
            <a:off x="5003982" y="3938916"/>
            <a:ext cx="1260323" cy="2638202"/>
            <a:chOff x="8982638" y="3906700"/>
            <a:chExt cx="633985" cy="1327105"/>
          </a:xfrm>
        </p:grpSpPr>
        <p:sp>
          <p:nvSpPr>
            <p:cNvPr id="58" name="Graphic 57">
              <a:extLst>
                <a:ext uri="{FF2B5EF4-FFF2-40B4-BE49-F238E27FC236}">
                  <a16:creationId xmlns:a16="http://schemas.microsoft.com/office/drawing/2014/main" id="{C71A4573-0659-4FA7-B983-42FDF235981C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57">
              <a:extLst>
                <a:ext uri="{FF2B5EF4-FFF2-40B4-BE49-F238E27FC236}">
                  <a16:creationId xmlns:a16="http://schemas.microsoft.com/office/drawing/2014/main" id="{1A986B3A-77AF-49F5-AE95-EE4606390D82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57">
              <a:extLst>
                <a:ext uri="{FF2B5EF4-FFF2-40B4-BE49-F238E27FC236}">
                  <a16:creationId xmlns:a16="http://schemas.microsoft.com/office/drawing/2014/main" id="{2BA7648F-C032-4F38-BECF-8E1BB2CD759C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57">
              <a:extLst>
                <a:ext uri="{FF2B5EF4-FFF2-40B4-BE49-F238E27FC236}">
                  <a16:creationId xmlns:a16="http://schemas.microsoft.com/office/drawing/2014/main" id="{2072697C-9D94-4ACE-A0CA-825E27B0DABA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57">
              <a:extLst>
                <a:ext uri="{FF2B5EF4-FFF2-40B4-BE49-F238E27FC236}">
                  <a16:creationId xmlns:a16="http://schemas.microsoft.com/office/drawing/2014/main" id="{89569009-818A-47A3-85A4-E6B3E0FB7995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57">
              <a:extLst>
                <a:ext uri="{FF2B5EF4-FFF2-40B4-BE49-F238E27FC236}">
                  <a16:creationId xmlns:a16="http://schemas.microsoft.com/office/drawing/2014/main" id="{6B592F25-5308-40BC-9F44-5483AA77C848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id="{23AF2B51-8E82-4FD3-8523-5CCE98E52198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id="{4CE72363-0AAA-4710-8E06-60E0FC206FEA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id="{BD24FEB7-51C3-4A16-9B39-AE88BD6EEFC0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7">
              <a:extLst>
                <a:ext uri="{FF2B5EF4-FFF2-40B4-BE49-F238E27FC236}">
                  <a16:creationId xmlns:a16="http://schemas.microsoft.com/office/drawing/2014/main" id="{AD75BCA6-670D-4206-8A6E-0B43DD5F090F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7">
              <a:extLst>
                <a:ext uri="{FF2B5EF4-FFF2-40B4-BE49-F238E27FC236}">
                  <a16:creationId xmlns:a16="http://schemas.microsoft.com/office/drawing/2014/main" id="{D31503C5-272D-45C4-8095-0937E001C4B5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7">
              <a:extLst>
                <a:ext uri="{FF2B5EF4-FFF2-40B4-BE49-F238E27FC236}">
                  <a16:creationId xmlns:a16="http://schemas.microsoft.com/office/drawing/2014/main" id="{39ED5E80-E98E-46B8-8DEF-8906C8B7C85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7">
              <a:extLst>
                <a:ext uri="{FF2B5EF4-FFF2-40B4-BE49-F238E27FC236}">
                  <a16:creationId xmlns:a16="http://schemas.microsoft.com/office/drawing/2014/main" id="{8F20F6DF-8FA3-4F6A-97D7-D218E2C81B62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id="{930B61F3-4ADB-4E0D-A29A-81E670E34E1C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7">
              <a:extLst>
                <a:ext uri="{FF2B5EF4-FFF2-40B4-BE49-F238E27FC236}">
                  <a16:creationId xmlns:a16="http://schemas.microsoft.com/office/drawing/2014/main" id="{EA8B6F61-08DF-4085-8153-20B28CC13594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7">
              <a:extLst>
                <a:ext uri="{FF2B5EF4-FFF2-40B4-BE49-F238E27FC236}">
                  <a16:creationId xmlns:a16="http://schemas.microsoft.com/office/drawing/2014/main" id="{EBD353D0-1CE0-4E01-94B0-F6008BED4CA8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FB3B4005-97C2-4BD5-9E54-D2663E50AD41}"/>
              </a:ext>
            </a:extLst>
          </p:cNvPr>
          <p:cNvGrpSpPr/>
          <p:nvPr/>
        </p:nvGrpSpPr>
        <p:grpSpPr>
          <a:xfrm rot="441479">
            <a:off x="7811835" y="1066144"/>
            <a:ext cx="2095071" cy="1164745"/>
            <a:chOff x="995906" y="1393949"/>
            <a:chExt cx="2844933" cy="1581627"/>
          </a:xfrm>
        </p:grpSpPr>
        <p:sp>
          <p:nvSpPr>
            <p:cNvPr id="75" name="Teardrop 27">
              <a:extLst>
                <a:ext uri="{FF2B5EF4-FFF2-40B4-BE49-F238E27FC236}">
                  <a16:creationId xmlns:a16="http://schemas.microsoft.com/office/drawing/2014/main" id="{841474D9-6788-4866-9067-49A89D88BC51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6" name="Group 53">
              <a:extLst>
                <a:ext uri="{FF2B5EF4-FFF2-40B4-BE49-F238E27FC236}">
                  <a16:creationId xmlns:a16="http://schemas.microsoft.com/office/drawing/2014/main" id="{5A15E239-A555-4ABF-BDC3-3087C39D4192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AD28E70B-ADF6-4FB8-B748-7C2AADB034F2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84" name="Rounded Rectangle 21">
                  <a:extLst>
                    <a:ext uri="{FF2B5EF4-FFF2-40B4-BE49-F238E27FC236}">
                      <a16:creationId xmlns:a16="http://schemas.microsoft.com/office/drawing/2014/main" id="{4E7A7BA1-1B7F-4DCE-8B91-44613502361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ound Same Side Corner Rectangle 22">
                  <a:extLst>
                    <a:ext uri="{FF2B5EF4-FFF2-40B4-BE49-F238E27FC236}">
                      <a16:creationId xmlns:a16="http://schemas.microsoft.com/office/drawing/2014/main" id="{B7C01839-6B98-41B0-8AFB-21147B5539E4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ound Same Side Corner Rectangle 42">
                  <a:extLst>
                    <a:ext uri="{FF2B5EF4-FFF2-40B4-BE49-F238E27FC236}">
                      <a16:creationId xmlns:a16="http://schemas.microsoft.com/office/drawing/2014/main" id="{0C406C5E-770D-4C4C-BEFE-55CDE58BC8D9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8" name="Oval 30">
                <a:extLst>
                  <a:ext uri="{FF2B5EF4-FFF2-40B4-BE49-F238E27FC236}">
                    <a16:creationId xmlns:a16="http://schemas.microsoft.com/office/drawing/2014/main" id="{BACA469C-3DBA-4B8A-A4A0-A4041BFE5E9B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31">
                <a:extLst>
                  <a:ext uri="{FF2B5EF4-FFF2-40B4-BE49-F238E27FC236}">
                    <a16:creationId xmlns:a16="http://schemas.microsoft.com/office/drawing/2014/main" id="{94482C5F-94A2-49BA-96E1-8DAF8F05F938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32">
                <a:extLst>
                  <a:ext uri="{FF2B5EF4-FFF2-40B4-BE49-F238E27FC236}">
                    <a16:creationId xmlns:a16="http://schemas.microsoft.com/office/drawing/2014/main" id="{6256F0FB-E957-40F7-9E49-E96B8312D91F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33">
                <a:extLst>
                  <a:ext uri="{FF2B5EF4-FFF2-40B4-BE49-F238E27FC236}">
                    <a16:creationId xmlns:a16="http://schemas.microsoft.com/office/drawing/2014/main" id="{30D307BA-5545-4C33-A681-93C6146FC3C1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34">
                <a:extLst>
                  <a:ext uri="{FF2B5EF4-FFF2-40B4-BE49-F238E27FC236}">
                    <a16:creationId xmlns:a16="http://schemas.microsoft.com/office/drawing/2014/main" id="{397E8C1D-7C19-4DA9-9A2F-7CE636C415B3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36">
                <a:extLst>
                  <a:ext uri="{FF2B5EF4-FFF2-40B4-BE49-F238E27FC236}">
                    <a16:creationId xmlns:a16="http://schemas.microsoft.com/office/drawing/2014/main" id="{E998D2B8-8800-4FC8-B5CA-E9A1405C96F6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7" name="Oval 22">
            <a:extLst>
              <a:ext uri="{FF2B5EF4-FFF2-40B4-BE49-F238E27FC236}">
                <a16:creationId xmlns:a16="http://schemas.microsoft.com/office/drawing/2014/main" id="{35A0C09A-8B3C-4423-9110-5CDDCF94AE30}"/>
              </a:ext>
            </a:extLst>
          </p:cNvPr>
          <p:cNvSpPr>
            <a:spLocks/>
          </p:cNvSpPr>
          <p:nvPr/>
        </p:nvSpPr>
        <p:spPr>
          <a:xfrm>
            <a:off x="10785177" y="5449803"/>
            <a:ext cx="1088878" cy="1088878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60B723D4-D183-4E8A-ACDB-89601D533F7D}"/>
              </a:ext>
            </a:extLst>
          </p:cNvPr>
          <p:cNvGrpSpPr/>
          <p:nvPr/>
        </p:nvGrpSpPr>
        <p:grpSpPr>
          <a:xfrm>
            <a:off x="8610017" y="2768344"/>
            <a:ext cx="2433437" cy="1307352"/>
            <a:chOff x="8566396" y="4827868"/>
            <a:chExt cx="2433437" cy="1307352"/>
          </a:xfrm>
        </p:grpSpPr>
        <p:grpSp>
          <p:nvGrpSpPr>
            <p:cNvPr id="89" name="Group 5">
              <a:extLst>
                <a:ext uri="{FF2B5EF4-FFF2-40B4-BE49-F238E27FC236}">
                  <a16:creationId xmlns:a16="http://schemas.microsoft.com/office/drawing/2014/main" id="{1C62D8C9-E20D-45E0-8090-20053356AA6D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97" name="Freeform 7">
                <a:extLst>
                  <a:ext uri="{FF2B5EF4-FFF2-40B4-BE49-F238E27FC236}">
                    <a16:creationId xmlns:a16="http://schemas.microsoft.com/office/drawing/2014/main" id="{D8EB878B-CA90-48C4-A455-A2807DCC8524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Rounded Rectangle 8">
                <a:extLst>
                  <a:ext uri="{FF2B5EF4-FFF2-40B4-BE49-F238E27FC236}">
                    <a16:creationId xmlns:a16="http://schemas.microsoft.com/office/drawing/2014/main" id="{0B4A0AD6-2EFF-46D2-8CC6-434CF255244D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Rounded Rectangle 9">
                <a:extLst>
                  <a:ext uri="{FF2B5EF4-FFF2-40B4-BE49-F238E27FC236}">
                    <a16:creationId xmlns:a16="http://schemas.microsoft.com/office/drawing/2014/main" id="{0DC0B6CB-0909-431C-B831-8F36FD6C5A7F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Rounded Rectangle 10">
                <a:extLst>
                  <a:ext uri="{FF2B5EF4-FFF2-40B4-BE49-F238E27FC236}">
                    <a16:creationId xmlns:a16="http://schemas.microsoft.com/office/drawing/2014/main" id="{8E708426-BA1A-48DF-919C-01DEE58942D2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Rounded Rectangle 11">
                <a:extLst>
                  <a:ext uri="{FF2B5EF4-FFF2-40B4-BE49-F238E27FC236}">
                    <a16:creationId xmlns:a16="http://schemas.microsoft.com/office/drawing/2014/main" id="{C6880F14-21A6-4296-996B-D069BB6B27B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9298A25A-EE79-47D8-95BE-BE5CDD2BEF02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1">
              <a:extLst>
                <a:ext uri="{FF2B5EF4-FFF2-40B4-BE49-F238E27FC236}">
                  <a16:creationId xmlns:a16="http://schemas.microsoft.com/office/drawing/2014/main" id="{2D04A770-04AA-4794-8072-7842AD81F892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5A910F03-0189-4EF4-B324-CD86F51EAE98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14">
              <a:extLst>
                <a:ext uri="{FF2B5EF4-FFF2-40B4-BE49-F238E27FC236}">
                  <a16:creationId xmlns:a16="http://schemas.microsoft.com/office/drawing/2014/main" id="{C8956B9A-5807-4C8B-85F7-E4359ACA50BF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15">
              <a:extLst>
                <a:ext uri="{FF2B5EF4-FFF2-40B4-BE49-F238E27FC236}">
                  <a16:creationId xmlns:a16="http://schemas.microsoft.com/office/drawing/2014/main" id="{0DFD3CBF-0113-49C2-A0F2-E7ADFF1F2939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16">
              <a:extLst>
                <a:ext uri="{FF2B5EF4-FFF2-40B4-BE49-F238E27FC236}">
                  <a16:creationId xmlns:a16="http://schemas.microsoft.com/office/drawing/2014/main" id="{D5140B6E-2A32-4394-8670-D5409BDE7DC2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C863376B-EA92-45A0-8C17-8A4991FEB28F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2" name="Group 24">
            <a:extLst>
              <a:ext uri="{FF2B5EF4-FFF2-40B4-BE49-F238E27FC236}">
                <a16:creationId xmlns:a16="http://schemas.microsoft.com/office/drawing/2014/main" id="{ECF6E29D-41E8-4B53-867C-EB9EA46707EA}"/>
              </a:ext>
            </a:extLst>
          </p:cNvPr>
          <p:cNvGrpSpPr/>
          <p:nvPr/>
        </p:nvGrpSpPr>
        <p:grpSpPr>
          <a:xfrm>
            <a:off x="7594710" y="4713551"/>
            <a:ext cx="2026959" cy="1774598"/>
            <a:chOff x="3081323" y="790719"/>
            <a:chExt cx="6028386" cy="5277838"/>
          </a:xfrm>
        </p:grpSpPr>
        <p:sp>
          <p:nvSpPr>
            <p:cNvPr id="103" name="Graphic 2">
              <a:extLst>
                <a:ext uri="{FF2B5EF4-FFF2-40B4-BE49-F238E27FC236}">
                  <a16:creationId xmlns:a16="http://schemas.microsoft.com/office/drawing/2014/main" id="{946F09B8-B868-4763-85AA-DC6DDEB576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2">
              <a:extLst>
                <a:ext uri="{FF2B5EF4-FFF2-40B4-BE49-F238E27FC236}">
                  <a16:creationId xmlns:a16="http://schemas.microsoft.com/office/drawing/2014/main" id="{6D0CBA54-9D3C-4F93-96BA-FDECBCB55353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B663A8A1-737E-4A43-8392-224DF9C5645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EAE516B2-653F-4974-8ECA-894AF987910A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D699617C-C6AC-4D1D-A799-1534A250D2B5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5E7DBDC2-864C-4745-989F-65A284D9474D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2">
              <a:extLst>
                <a:ext uri="{FF2B5EF4-FFF2-40B4-BE49-F238E27FC236}">
                  <a16:creationId xmlns:a16="http://schemas.microsoft.com/office/drawing/2014/main" id="{F550D7F1-45CD-4DE2-81A1-B41D4E190B69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2">
              <a:extLst>
                <a:ext uri="{FF2B5EF4-FFF2-40B4-BE49-F238E27FC236}">
                  <a16:creationId xmlns:a16="http://schemas.microsoft.com/office/drawing/2014/main" id="{7DD9AA94-F9E7-42B5-8F76-E6B4552886DF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2">
              <a:extLst>
                <a:ext uri="{FF2B5EF4-FFF2-40B4-BE49-F238E27FC236}">
                  <a16:creationId xmlns:a16="http://schemas.microsoft.com/office/drawing/2014/main" id="{9C9C8813-B66B-4586-AB30-BE2E5A1FA271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2">
              <a:extLst>
                <a:ext uri="{FF2B5EF4-FFF2-40B4-BE49-F238E27FC236}">
                  <a16:creationId xmlns:a16="http://schemas.microsoft.com/office/drawing/2014/main" id="{FCD9DB6D-1CFD-4837-870B-750A2B01C86A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F164D847-5297-4492-B482-35FAFC947574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2">
              <a:extLst>
                <a:ext uri="{FF2B5EF4-FFF2-40B4-BE49-F238E27FC236}">
                  <a16:creationId xmlns:a16="http://schemas.microsoft.com/office/drawing/2014/main" id="{B0AFA63C-7592-4AB9-8901-B4E5A72CA533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2">
              <a:extLst>
                <a:ext uri="{FF2B5EF4-FFF2-40B4-BE49-F238E27FC236}">
                  <a16:creationId xmlns:a16="http://schemas.microsoft.com/office/drawing/2014/main" id="{FB69594E-EF89-4FF8-BE20-EA82516E22DB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FFA05A17-D7F0-460D-B446-3597258EF3E6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03A9C78E-92F9-48CA-899D-C781717BEA8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07A0F87-CD7E-423B-B1E4-DB10B2443F62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DFCB01C2-BAFF-419A-8731-E31016F4F448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68E9FDE1-B4E9-4025-972E-9DACD51C564F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770F71A1-3334-48B8-8D1E-7FC6CD509D28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AF0FE0BA-55F4-4D8F-BED9-323A69D60B59}"/>
              </a:ext>
            </a:extLst>
          </p:cNvPr>
          <p:cNvGrpSpPr/>
          <p:nvPr/>
        </p:nvGrpSpPr>
        <p:grpSpPr>
          <a:xfrm>
            <a:off x="161249" y="4231032"/>
            <a:ext cx="2933026" cy="2385622"/>
            <a:chOff x="3788516" y="3002679"/>
            <a:chExt cx="4360674" cy="3546822"/>
          </a:xfrm>
        </p:grpSpPr>
        <p:sp>
          <p:nvSpPr>
            <p:cNvPr id="123" name="Block Arc 10">
              <a:extLst>
                <a:ext uri="{FF2B5EF4-FFF2-40B4-BE49-F238E27FC236}">
                  <a16:creationId xmlns:a16="http://schemas.microsoft.com/office/drawing/2014/main" id="{11455ECF-E8D0-4CD2-9FFC-9672BBDA38E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24" name="Group 36">
              <a:extLst>
                <a:ext uri="{FF2B5EF4-FFF2-40B4-BE49-F238E27FC236}">
                  <a16:creationId xmlns:a16="http://schemas.microsoft.com/office/drawing/2014/main" id="{C21FB209-5270-4633-9C55-92D036B549C2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Block Arc 37">
                <a:extLst>
                  <a:ext uri="{FF2B5EF4-FFF2-40B4-BE49-F238E27FC236}">
                    <a16:creationId xmlns:a16="http://schemas.microsoft.com/office/drawing/2014/main" id="{2D42D469-9730-4765-A6BE-78954A29557B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38">
                <a:extLst>
                  <a:ext uri="{FF2B5EF4-FFF2-40B4-BE49-F238E27FC236}">
                    <a16:creationId xmlns:a16="http://schemas.microsoft.com/office/drawing/2014/main" id="{37900CCF-7317-4849-A64B-FF2F5E527A5D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7" name="Group 40">
                <a:extLst>
                  <a:ext uri="{FF2B5EF4-FFF2-40B4-BE49-F238E27FC236}">
                    <a16:creationId xmlns:a16="http://schemas.microsoft.com/office/drawing/2014/main" id="{9715C500-F33A-4C3B-A9B4-36925A119BE8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AF101F4-5BBA-4DBC-93B2-6F0C72C7EB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7EDBB136-4F1E-477C-8D92-00B2C3E4A0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8" name="Block Arc 41">
                <a:extLst>
                  <a:ext uri="{FF2B5EF4-FFF2-40B4-BE49-F238E27FC236}">
                    <a16:creationId xmlns:a16="http://schemas.microsoft.com/office/drawing/2014/main" id="{74CC8C69-D87F-465A-95FB-B7D2DA3376ED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Block Arc 43">
                <a:extLst>
                  <a:ext uri="{FF2B5EF4-FFF2-40B4-BE49-F238E27FC236}">
                    <a16:creationId xmlns:a16="http://schemas.microsoft.com/office/drawing/2014/main" id="{44A6F69B-AA01-4D05-8E69-4A2644003038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Block Arc 44">
                <a:extLst>
                  <a:ext uri="{FF2B5EF4-FFF2-40B4-BE49-F238E27FC236}">
                    <a16:creationId xmlns:a16="http://schemas.microsoft.com/office/drawing/2014/main" id="{5AC212E8-FAB2-45B7-A1DF-25BE47558351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Block Arc 45">
                <a:extLst>
                  <a:ext uri="{FF2B5EF4-FFF2-40B4-BE49-F238E27FC236}">
                    <a16:creationId xmlns:a16="http://schemas.microsoft.com/office/drawing/2014/main" id="{5C1BBB39-ABA1-4066-94FB-A171BD7477B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id="{EFB0730F-2429-43C3-B42C-7B0FD065CF3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Block Arc 42">
                <a:extLst>
                  <a:ext uri="{FF2B5EF4-FFF2-40B4-BE49-F238E27FC236}">
                    <a16:creationId xmlns:a16="http://schemas.microsoft.com/office/drawing/2014/main" id="{ABBCE1FF-5927-4B3B-BE54-CA9FBE269752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FE81677F-B883-4984-A880-DDE27D4175B4}"/>
              </a:ext>
            </a:extLst>
          </p:cNvPr>
          <p:cNvGrpSpPr/>
          <p:nvPr/>
        </p:nvGrpSpPr>
        <p:grpSpPr>
          <a:xfrm rot="2141880">
            <a:off x="9358652" y="1341903"/>
            <a:ext cx="3100812" cy="1368364"/>
            <a:chOff x="-1707449" y="3063508"/>
            <a:chExt cx="4095709" cy="1807404"/>
          </a:xfrm>
        </p:grpSpPr>
        <p:sp>
          <p:nvSpPr>
            <p:cNvPr id="137" name="Freeform: Shape 429">
              <a:extLst>
                <a:ext uri="{FF2B5EF4-FFF2-40B4-BE49-F238E27FC236}">
                  <a16:creationId xmlns:a16="http://schemas.microsoft.com/office/drawing/2014/main" id="{5CDC9FE4-9164-4C78-A75C-9DA8E850A868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30">
              <a:extLst>
                <a:ext uri="{FF2B5EF4-FFF2-40B4-BE49-F238E27FC236}">
                  <a16:creationId xmlns:a16="http://schemas.microsoft.com/office/drawing/2014/main" id="{79EFCFE8-15A1-4CA1-AF06-3E7BBC9E48F0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33">
              <a:extLst>
                <a:ext uri="{FF2B5EF4-FFF2-40B4-BE49-F238E27FC236}">
                  <a16:creationId xmlns:a16="http://schemas.microsoft.com/office/drawing/2014/main" id="{CE054130-A050-47D9-AB52-EE2A498A4A35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34">
              <a:extLst>
                <a:ext uri="{FF2B5EF4-FFF2-40B4-BE49-F238E27FC236}">
                  <a16:creationId xmlns:a16="http://schemas.microsoft.com/office/drawing/2014/main" id="{74D29255-7948-4492-AC69-338DFA9491AD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3F1F7AC-AF09-4C17-BBC1-B14F62648203}"/>
              </a:ext>
            </a:extLst>
          </p:cNvPr>
          <p:cNvGrpSpPr/>
          <p:nvPr/>
        </p:nvGrpSpPr>
        <p:grpSpPr>
          <a:xfrm flipH="1">
            <a:off x="3163908" y="4157765"/>
            <a:ext cx="1940852" cy="2413421"/>
            <a:chOff x="905642" y="1970590"/>
            <a:chExt cx="3390931" cy="4216573"/>
          </a:xfrm>
        </p:grpSpPr>
        <p:sp>
          <p:nvSpPr>
            <p:cNvPr id="142" name="Freeform: Shape 426">
              <a:extLst>
                <a:ext uri="{FF2B5EF4-FFF2-40B4-BE49-F238E27FC236}">
                  <a16:creationId xmlns:a16="http://schemas.microsoft.com/office/drawing/2014/main" id="{FA4B3EB4-981A-446C-8C97-6F9766DB78C4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28">
              <a:extLst>
                <a:ext uri="{FF2B5EF4-FFF2-40B4-BE49-F238E27FC236}">
                  <a16:creationId xmlns:a16="http://schemas.microsoft.com/office/drawing/2014/main" id="{6176F62D-F4D2-4469-BB2C-FAD5EE175EA9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35">
              <a:extLst>
                <a:ext uri="{FF2B5EF4-FFF2-40B4-BE49-F238E27FC236}">
                  <a16:creationId xmlns:a16="http://schemas.microsoft.com/office/drawing/2014/main" id="{7FB31FC4-4EA6-4F47-8424-57B10666163C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36">
              <a:extLst>
                <a:ext uri="{FF2B5EF4-FFF2-40B4-BE49-F238E27FC236}">
                  <a16:creationId xmlns:a16="http://schemas.microsoft.com/office/drawing/2014/main" id="{AEA9BFB7-7612-4719-B2FA-841F92BE0B36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37">
              <a:extLst>
                <a:ext uri="{FF2B5EF4-FFF2-40B4-BE49-F238E27FC236}">
                  <a16:creationId xmlns:a16="http://schemas.microsoft.com/office/drawing/2014/main" id="{006C94C0-69D4-4B92-8A36-15318F7F7C8C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5">
            <a:extLst>
              <a:ext uri="{FF2B5EF4-FFF2-40B4-BE49-F238E27FC236}">
                <a16:creationId xmlns:a16="http://schemas.microsoft.com/office/drawing/2014/main" id="{7B0B2844-6B85-42FE-B773-12EE0FF52186}"/>
              </a:ext>
            </a:extLst>
          </p:cNvPr>
          <p:cNvGrpSpPr/>
          <p:nvPr/>
        </p:nvGrpSpPr>
        <p:grpSpPr>
          <a:xfrm rot="18264437">
            <a:off x="6414205" y="5024196"/>
            <a:ext cx="1364375" cy="1147370"/>
            <a:chOff x="8768009" y="-131344"/>
            <a:chExt cx="2605668" cy="2191234"/>
          </a:xfrm>
        </p:grpSpPr>
        <p:sp>
          <p:nvSpPr>
            <p:cNvPr id="148" name="Freeform: Shape 16">
              <a:extLst>
                <a:ext uri="{FF2B5EF4-FFF2-40B4-BE49-F238E27FC236}">
                  <a16:creationId xmlns:a16="http://schemas.microsoft.com/office/drawing/2014/main" id="{A88E00DF-F351-4F89-96BC-4780BC18B748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7">
              <a:extLst>
                <a:ext uri="{FF2B5EF4-FFF2-40B4-BE49-F238E27FC236}">
                  <a16:creationId xmlns:a16="http://schemas.microsoft.com/office/drawing/2014/main" id="{D1FA4D8E-ADBF-4C3E-AB22-048375347DBB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8">
              <a:extLst>
                <a:ext uri="{FF2B5EF4-FFF2-40B4-BE49-F238E27FC236}">
                  <a16:creationId xmlns:a16="http://schemas.microsoft.com/office/drawing/2014/main" id="{A1739DE1-676E-45F8-BBEC-40A20E18D7A3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41CE0640-79C8-49DF-AB6D-D5801A4B302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3C1B67F7-E92B-4159-A7EA-7D80BA4609DC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353">
            <a:extLst>
              <a:ext uri="{FF2B5EF4-FFF2-40B4-BE49-F238E27FC236}">
                <a16:creationId xmlns:a16="http://schemas.microsoft.com/office/drawing/2014/main" id="{57723111-2696-4B6B-8950-BAA441E3E410}"/>
              </a:ext>
            </a:extLst>
          </p:cNvPr>
          <p:cNvGrpSpPr/>
          <p:nvPr/>
        </p:nvGrpSpPr>
        <p:grpSpPr>
          <a:xfrm>
            <a:off x="9711866" y="5332693"/>
            <a:ext cx="897425" cy="1150992"/>
            <a:chOff x="8787115" y="1200955"/>
            <a:chExt cx="1315990" cy="1687823"/>
          </a:xfrm>
        </p:grpSpPr>
        <p:sp>
          <p:nvSpPr>
            <p:cNvPr id="154" name="Freeform: Shape 369">
              <a:extLst>
                <a:ext uri="{FF2B5EF4-FFF2-40B4-BE49-F238E27FC236}">
                  <a16:creationId xmlns:a16="http://schemas.microsoft.com/office/drawing/2014/main" id="{A8A50156-1B43-40F5-8117-52FEE5D38B91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70">
              <a:extLst>
                <a:ext uri="{FF2B5EF4-FFF2-40B4-BE49-F238E27FC236}">
                  <a16:creationId xmlns:a16="http://schemas.microsoft.com/office/drawing/2014/main" id="{228C9D9A-CD26-4879-9B37-BD9F4AAF7F60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71">
              <a:extLst>
                <a:ext uri="{FF2B5EF4-FFF2-40B4-BE49-F238E27FC236}">
                  <a16:creationId xmlns:a16="http://schemas.microsoft.com/office/drawing/2014/main" id="{72B7AC18-6883-42EE-B72F-028DBDD49382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72">
              <a:extLst>
                <a:ext uri="{FF2B5EF4-FFF2-40B4-BE49-F238E27FC236}">
                  <a16:creationId xmlns:a16="http://schemas.microsoft.com/office/drawing/2014/main" id="{AE78CFD7-D378-4376-8572-44FCA3B6B78F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88">
            <a:extLst>
              <a:ext uri="{FF2B5EF4-FFF2-40B4-BE49-F238E27FC236}">
                <a16:creationId xmlns:a16="http://schemas.microsoft.com/office/drawing/2014/main" id="{8CDB2296-4054-4BD1-B413-3E63A1F8303A}"/>
              </a:ext>
            </a:extLst>
          </p:cNvPr>
          <p:cNvGrpSpPr/>
          <p:nvPr/>
        </p:nvGrpSpPr>
        <p:grpSpPr>
          <a:xfrm>
            <a:off x="9828836" y="4066618"/>
            <a:ext cx="1660172" cy="950863"/>
            <a:chOff x="191247" y="0"/>
            <a:chExt cx="6048070" cy="3464026"/>
          </a:xfrm>
        </p:grpSpPr>
        <p:grpSp>
          <p:nvGrpSpPr>
            <p:cNvPr id="159" name="Group 189">
              <a:extLst>
                <a:ext uri="{FF2B5EF4-FFF2-40B4-BE49-F238E27FC236}">
                  <a16:creationId xmlns:a16="http://schemas.microsoft.com/office/drawing/2014/main" id="{D27F582A-06F8-41D0-85A8-626BCD3834F7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78" name="Graphic 2">
                <a:extLst>
                  <a:ext uri="{FF2B5EF4-FFF2-40B4-BE49-F238E27FC236}">
                    <a16:creationId xmlns:a16="http://schemas.microsoft.com/office/drawing/2014/main" id="{A6AF4672-8453-41D7-94EB-349682641664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9FFCBCDB-A1D1-4A7B-929D-36240DCF8090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Graphic 2">
                <a:extLst>
                  <a:ext uri="{FF2B5EF4-FFF2-40B4-BE49-F238E27FC236}">
                    <a16:creationId xmlns:a16="http://schemas.microsoft.com/office/drawing/2014/main" id="{46A68B97-0264-42DF-9698-8ADFCECE60C5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Graphic 2">
                <a:extLst>
                  <a:ext uri="{FF2B5EF4-FFF2-40B4-BE49-F238E27FC236}">
                    <a16:creationId xmlns:a16="http://schemas.microsoft.com/office/drawing/2014/main" id="{C9A4E24A-95EF-4546-9E46-4A296768F715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Graphic 2">
                <a:extLst>
                  <a:ext uri="{FF2B5EF4-FFF2-40B4-BE49-F238E27FC236}">
                    <a16:creationId xmlns:a16="http://schemas.microsoft.com/office/drawing/2014/main" id="{EB4B4313-68AB-4C75-8107-39713FA5DB27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Graphic 2">
                <a:extLst>
                  <a:ext uri="{FF2B5EF4-FFF2-40B4-BE49-F238E27FC236}">
                    <a16:creationId xmlns:a16="http://schemas.microsoft.com/office/drawing/2014/main" id="{A2895775-0CA9-4660-A674-99747FE40582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0" name="Group 191">
              <a:extLst>
                <a:ext uri="{FF2B5EF4-FFF2-40B4-BE49-F238E27FC236}">
                  <a16:creationId xmlns:a16="http://schemas.microsoft.com/office/drawing/2014/main" id="{DB1C368F-554A-4F39-B7F0-A5AB7C44A872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74" name="Graphic 2">
                <a:extLst>
                  <a:ext uri="{FF2B5EF4-FFF2-40B4-BE49-F238E27FC236}">
                    <a16:creationId xmlns:a16="http://schemas.microsoft.com/office/drawing/2014/main" id="{851B0DC3-22B5-4501-A48E-A2D517E5CB4E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Graphic 2">
                <a:extLst>
                  <a:ext uri="{FF2B5EF4-FFF2-40B4-BE49-F238E27FC236}">
                    <a16:creationId xmlns:a16="http://schemas.microsoft.com/office/drawing/2014/main" id="{374F10FC-143E-487E-916D-1B2F2E190635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Graphic 2">
                <a:extLst>
                  <a:ext uri="{FF2B5EF4-FFF2-40B4-BE49-F238E27FC236}">
                    <a16:creationId xmlns:a16="http://schemas.microsoft.com/office/drawing/2014/main" id="{EE6F93A1-7AC8-46A8-8EF6-CA0BC16F4D6E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Graphic 2">
                <a:extLst>
                  <a:ext uri="{FF2B5EF4-FFF2-40B4-BE49-F238E27FC236}">
                    <a16:creationId xmlns:a16="http://schemas.microsoft.com/office/drawing/2014/main" id="{2A099641-5415-43F5-8D73-E3D42B3A284E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92">
              <a:extLst>
                <a:ext uri="{FF2B5EF4-FFF2-40B4-BE49-F238E27FC236}">
                  <a16:creationId xmlns:a16="http://schemas.microsoft.com/office/drawing/2014/main" id="{C35C6978-D629-4ECB-868B-223CB115633A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70" name="Graphic 2">
                <a:extLst>
                  <a:ext uri="{FF2B5EF4-FFF2-40B4-BE49-F238E27FC236}">
                    <a16:creationId xmlns:a16="http://schemas.microsoft.com/office/drawing/2014/main" id="{7B454D2B-8655-4216-BF1E-DB908FDD6A21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Graphic 2">
                <a:extLst>
                  <a:ext uri="{FF2B5EF4-FFF2-40B4-BE49-F238E27FC236}">
                    <a16:creationId xmlns:a16="http://schemas.microsoft.com/office/drawing/2014/main" id="{4295A5AD-3C82-43C8-85C5-250053BAC5EB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2">
                <a:extLst>
                  <a:ext uri="{FF2B5EF4-FFF2-40B4-BE49-F238E27FC236}">
                    <a16:creationId xmlns:a16="http://schemas.microsoft.com/office/drawing/2014/main" id="{D319381F-1D7D-4710-A826-3447A4FBCECA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Graphic 2">
                <a:extLst>
                  <a:ext uri="{FF2B5EF4-FFF2-40B4-BE49-F238E27FC236}">
                    <a16:creationId xmlns:a16="http://schemas.microsoft.com/office/drawing/2014/main" id="{C091B477-EA7E-4A74-901A-95AD59E8A11C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oup 193">
              <a:extLst>
                <a:ext uri="{FF2B5EF4-FFF2-40B4-BE49-F238E27FC236}">
                  <a16:creationId xmlns:a16="http://schemas.microsoft.com/office/drawing/2014/main" id="{CDB5CE83-7D2C-467E-8938-ED386DDDD53A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163" name="Graphic 2">
                <a:extLst>
                  <a:ext uri="{FF2B5EF4-FFF2-40B4-BE49-F238E27FC236}">
                    <a16:creationId xmlns:a16="http://schemas.microsoft.com/office/drawing/2014/main" id="{9EDC2C0D-AE9D-46A0-8D66-AFAAF60A6DE5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Graphic 2">
                <a:extLst>
                  <a:ext uri="{FF2B5EF4-FFF2-40B4-BE49-F238E27FC236}">
                    <a16:creationId xmlns:a16="http://schemas.microsoft.com/office/drawing/2014/main" id="{DF6AEA55-6374-4920-8B8D-F26F4043AE11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Graphic 2">
                <a:extLst>
                  <a:ext uri="{FF2B5EF4-FFF2-40B4-BE49-F238E27FC236}">
                    <a16:creationId xmlns:a16="http://schemas.microsoft.com/office/drawing/2014/main" id="{1FAB4151-4D38-4172-A0E6-57D480809394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Graphic 2">
                <a:extLst>
                  <a:ext uri="{FF2B5EF4-FFF2-40B4-BE49-F238E27FC236}">
                    <a16:creationId xmlns:a16="http://schemas.microsoft.com/office/drawing/2014/main" id="{4427F2D8-1161-4664-8070-3E17A2DF4F01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Graphic 2">
                <a:extLst>
                  <a:ext uri="{FF2B5EF4-FFF2-40B4-BE49-F238E27FC236}">
                    <a16:creationId xmlns:a16="http://schemas.microsoft.com/office/drawing/2014/main" id="{AAB06611-2341-4364-A374-174D8EEBE837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Graphic 2">
                <a:extLst>
                  <a:ext uri="{FF2B5EF4-FFF2-40B4-BE49-F238E27FC236}">
                    <a16:creationId xmlns:a16="http://schemas.microsoft.com/office/drawing/2014/main" id="{05754D25-17AB-4152-A4F2-3684F75A73D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Graphic 2">
                <a:extLst>
                  <a:ext uri="{FF2B5EF4-FFF2-40B4-BE49-F238E27FC236}">
                    <a16:creationId xmlns:a16="http://schemas.microsoft.com/office/drawing/2014/main" id="{7EFB3EF9-4CF0-45F1-8BA0-C519241B59E5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FF1A7-5168-487A-9F87-17B6DAB62632}"/>
              </a:ext>
            </a:extLst>
          </p:cNvPr>
          <p:cNvGrpSpPr/>
          <p:nvPr/>
        </p:nvGrpSpPr>
        <p:grpSpPr>
          <a:xfrm>
            <a:off x="397283" y="1027730"/>
            <a:ext cx="2333601" cy="2331978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EBA128-774E-4460-BC53-59BE4E234B48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EBDC61-9B46-4395-8121-B6756781BD3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1098A79A-82F1-4862-AD51-67F8EA4BE846}"/>
              </a:ext>
            </a:extLst>
          </p:cNvPr>
          <p:cNvGrpSpPr/>
          <p:nvPr/>
        </p:nvGrpSpPr>
        <p:grpSpPr>
          <a:xfrm>
            <a:off x="7232478" y="2359440"/>
            <a:ext cx="4664248" cy="3668510"/>
            <a:chOff x="2444748" y="555045"/>
            <a:chExt cx="7282048" cy="572745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EE75B61-D7F1-4F35-B656-ADD5122A00A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B919699-B82D-462E-AA35-E28C02B64AB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82998FEB-7C61-46F3-AADF-B1F38BFE666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0A82F38A-E982-4D17-A151-5F4C3AD277E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F7266E95-845E-4E83-AACE-604764ECC76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ECCE7A9-A983-4C32-B785-F57E7B0B185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D0089229-0CD3-4F23-820F-CFCAED4C00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86874CFF-11AC-41E1-9E58-52E4E023F63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CB53ED3-9537-4A65-AF4C-2152DFEC4ACD}"/>
              </a:ext>
            </a:extLst>
          </p:cNvPr>
          <p:cNvGrpSpPr/>
          <p:nvPr/>
        </p:nvGrpSpPr>
        <p:grpSpPr>
          <a:xfrm>
            <a:off x="2017856" y="3045197"/>
            <a:ext cx="4928023" cy="2707615"/>
            <a:chOff x="-548507" y="477868"/>
            <a:chExt cx="11570449" cy="6357177"/>
          </a:xfrm>
        </p:grpSpPr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50D3397C-2BEA-4815-94C2-FB57B7E530E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DF9CE87F-3AA1-4199-B076-B2BC8A9F59D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0C9B3BE1-52DE-449B-8671-2428F1C9CA2A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89343676-E2A5-4989-A04D-B20300C06BB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059C3DC2-C232-44F3-A2F1-1DB2B74F6B8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CC4E0006-1BE7-4CDE-BA10-D23E07067D2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15">
                <a:extLst>
                  <a:ext uri="{FF2B5EF4-FFF2-40B4-BE49-F238E27FC236}">
                    <a16:creationId xmlns:a16="http://schemas.microsoft.com/office/drawing/2014/main" id="{7EA94C6F-7D55-4C8A-95BC-EFA1361B4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6">
                <a:extLst>
                  <a:ext uri="{FF2B5EF4-FFF2-40B4-BE49-F238E27FC236}">
                    <a16:creationId xmlns:a16="http://schemas.microsoft.com/office/drawing/2014/main" id="{709CAB0C-CC3E-49C1-9302-E994F67108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9DF26348-A06F-4CAF-9C72-57EA0DC364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13">
                <a:extLst>
                  <a:ext uri="{FF2B5EF4-FFF2-40B4-BE49-F238E27FC236}">
                    <a16:creationId xmlns:a16="http://schemas.microsoft.com/office/drawing/2014/main" id="{D2FF0D77-62F6-460B-A3CF-FEA25D5DB05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14">
                <a:extLst>
                  <a:ext uri="{FF2B5EF4-FFF2-40B4-BE49-F238E27FC236}">
                    <a16:creationId xmlns:a16="http://schemas.microsoft.com/office/drawing/2014/main" id="{C708280A-CA75-4E01-B5B8-CBA11890C27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AEC31C63-6147-4888-9BB3-06F198092C6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17ADA460-8B05-44A9-B1E7-3932C5194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446071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24A3EBC2-D855-4107-B775-A721C36ED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826179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9">
            <a:extLst>
              <a:ext uri="{FF2B5EF4-FFF2-40B4-BE49-F238E27FC236}">
                <a16:creationId xmlns:a16="http://schemas.microsoft.com/office/drawing/2014/main" id="{682D2C5B-D351-4398-A199-1F3DA5DF0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798063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DD2C79-AD1D-46AC-B312-47F4231E1CB5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3392B-B2C9-435A-9488-E727DF4707FF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AB2CF-7DAC-48EB-BB57-9D3F4530F8E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8F6753-4959-456F-AF6D-88D2CC3A5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093096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6A36C7-7555-4431-8197-30553FFC1D33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6DF36-9A3C-428A-ACAF-6B4196CF0E15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C60C9-3778-4AF4-A3E4-AE4087F79EE4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32EC7-A908-47DE-B6C8-A6EE6A1BD877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4048B-F58A-4BF8-80A8-A5ECAF00FCE6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695DC6F-3418-4CED-B598-7748A131C474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CCE951C0-C2EE-4D3D-BB9E-588DCFECFCF0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D69FEA02-2478-4938-8B62-E9FB9EDA5494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1AA847-B25C-4B98-9F6F-2EDB9F3D3B7E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41F19-1C37-4271-A1DF-291E1603B076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3D18440-3F66-4F35-85C5-381489E5BD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017FEAF9-0027-486D-930D-5F978634952C}"/>
              </a:ext>
            </a:extLst>
          </p:cNvPr>
          <p:cNvGrpSpPr/>
          <p:nvPr/>
        </p:nvGrpSpPr>
        <p:grpSpPr>
          <a:xfrm>
            <a:off x="730037" y="1471275"/>
            <a:ext cx="5759495" cy="901016"/>
            <a:chOff x="1991544" y="1934588"/>
            <a:chExt cx="4248472" cy="901016"/>
          </a:xfrm>
        </p:grpSpPr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5D0A2632-728C-453C-B3F0-B5B6B73D229B}"/>
                </a:ext>
              </a:extLst>
            </p:cNvPr>
            <p:cNvSpPr/>
            <p:nvPr/>
          </p:nvSpPr>
          <p:spPr>
            <a:xfrm>
              <a:off x="2321314" y="2312384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8BCF7F9F-2270-4BCC-8751-DB0D73EAC910}"/>
                </a:ext>
              </a:extLst>
            </p:cNvPr>
            <p:cNvSpPr/>
            <p:nvPr/>
          </p:nvSpPr>
          <p:spPr>
            <a:xfrm>
              <a:off x="1991544" y="1934588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75375B3D-397B-49DA-9769-5F9C2FE2AE4C}"/>
              </a:ext>
            </a:extLst>
          </p:cNvPr>
          <p:cNvGrpSpPr/>
          <p:nvPr/>
        </p:nvGrpSpPr>
        <p:grpSpPr>
          <a:xfrm>
            <a:off x="730037" y="2540111"/>
            <a:ext cx="5759495" cy="901016"/>
            <a:chOff x="1991544" y="2816016"/>
            <a:chExt cx="4248472" cy="901016"/>
          </a:xfrm>
        </p:grpSpPr>
        <p:sp>
          <p:nvSpPr>
            <p:cNvPr id="96" name="Rectangle 11">
              <a:extLst>
                <a:ext uri="{FF2B5EF4-FFF2-40B4-BE49-F238E27FC236}">
                  <a16:creationId xmlns:a16="http://schemas.microsoft.com/office/drawing/2014/main" id="{4A7442A6-ABD9-4E5A-BA7C-3D5AABAB9C7D}"/>
                </a:ext>
              </a:extLst>
            </p:cNvPr>
            <p:cNvSpPr/>
            <p:nvPr/>
          </p:nvSpPr>
          <p:spPr>
            <a:xfrm>
              <a:off x="2321314" y="3193812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7" name="Rectangle 12">
              <a:extLst>
                <a:ext uri="{FF2B5EF4-FFF2-40B4-BE49-F238E27FC236}">
                  <a16:creationId xmlns:a16="http://schemas.microsoft.com/office/drawing/2014/main" id="{A653132C-EF98-4588-B12A-43C52F8C6618}"/>
                </a:ext>
              </a:extLst>
            </p:cNvPr>
            <p:cNvSpPr/>
            <p:nvPr/>
          </p:nvSpPr>
          <p:spPr>
            <a:xfrm>
              <a:off x="1991544" y="2816016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F5CB783E-04E8-4664-AB7E-F97C5DE6200E}"/>
              </a:ext>
            </a:extLst>
          </p:cNvPr>
          <p:cNvGrpSpPr/>
          <p:nvPr/>
        </p:nvGrpSpPr>
        <p:grpSpPr>
          <a:xfrm>
            <a:off x="730039" y="3608947"/>
            <a:ext cx="4101208" cy="1116460"/>
            <a:chOff x="1991545" y="3697444"/>
            <a:chExt cx="3025242" cy="1116460"/>
          </a:xfrm>
        </p:grpSpPr>
        <p:sp>
          <p:nvSpPr>
            <p:cNvPr id="99" name="Rectangle 13">
              <a:extLst>
                <a:ext uri="{FF2B5EF4-FFF2-40B4-BE49-F238E27FC236}">
                  <a16:creationId xmlns:a16="http://schemas.microsoft.com/office/drawing/2014/main" id="{165D2849-175C-48A6-ADBB-BFE0C82E3D93}"/>
                </a:ext>
              </a:extLst>
            </p:cNvPr>
            <p:cNvSpPr/>
            <p:nvPr/>
          </p:nvSpPr>
          <p:spPr>
            <a:xfrm>
              <a:off x="2321314" y="4075240"/>
              <a:ext cx="2681473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0" name="Rectangle 14">
              <a:extLst>
                <a:ext uri="{FF2B5EF4-FFF2-40B4-BE49-F238E27FC236}">
                  <a16:creationId xmlns:a16="http://schemas.microsoft.com/office/drawing/2014/main" id="{F5A921C6-665F-479B-84B4-BE89A6AC3D49}"/>
                </a:ext>
              </a:extLst>
            </p:cNvPr>
            <p:cNvSpPr/>
            <p:nvPr/>
          </p:nvSpPr>
          <p:spPr>
            <a:xfrm>
              <a:off x="1991545" y="3697444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50A1CC8-6BD4-442B-B00E-E3F14C2C1682}"/>
              </a:ext>
            </a:extLst>
          </p:cNvPr>
          <p:cNvGrpSpPr/>
          <p:nvPr/>
        </p:nvGrpSpPr>
        <p:grpSpPr>
          <a:xfrm>
            <a:off x="730039" y="4893228"/>
            <a:ext cx="4101208" cy="1116460"/>
            <a:chOff x="1991545" y="4578872"/>
            <a:chExt cx="3025242" cy="1116460"/>
          </a:xfrm>
        </p:grpSpPr>
        <p:sp>
          <p:nvSpPr>
            <p:cNvPr id="102" name="Rectangle 15">
              <a:extLst>
                <a:ext uri="{FF2B5EF4-FFF2-40B4-BE49-F238E27FC236}">
                  <a16:creationId xmlns:a16="http://schemas.microsoft.com/office/drawing/2014/main" id="{A487F7D0-1C52-4328-A1EC-A663804F2CE8}"/>
                </a:ext>
              </a:extLst>
            </p:cNvPr>
            <p:cNvSpPr/>
            <p:nvPr/>
          </p:nvSpPr>
          <p:spPr>
            <a:xfrm>
              <a:off x="2321314" y="4956668"/>
              <a:ext cx="2695472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3" name="Rectangle 16">
              <a:extLst>
                <a:ext uri="{FF2B5EF4-FFF2-40B4-BE49-F238E27FC236}">
                  <a16:creationId xmlns:a16="http://schemas.microsoft.com/office/drawing/2014/main" id="{EED45732-0CBA-4D67-B1FD-D90098C8A1C2}"/>
                </a:ext>
              </a:extLst>
            </p:cNvPr>
            <p:cNvSpPr/>
            <p:nvPr/>
          </p:nvSpPr>
          <p:spPr>
            <a:xfrm>
              <a:off x="1991545" y="4578872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26DBEC84-C975-4E4D-B33F-D766D97950C9}"/>
              </a:ext>
            </a:extLst>
          </p:cNvPr>
          <p:cNvGrpSpPr/>
          <p:nvPr/>
        </p:nvGrpSpPr>
        <p:grpSpPr>
          <a:xfrm>
            <a:off x="5702466" y="1823904"/>
            <a:ext cx="5759495" cy="4325677"/>
            <a:chOff x="2391081" y="642687"/>
            <a:chExt cx="7412981" cy="5567529"/>
          </a:xfrm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591AAFD9-02F3-4412-92F1-A17DC1431122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04D02A7B-508E-40D4-B84B-EDFCB5A1D942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6BDA9A50-C6FA-4750-8277-373C72D30A91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4E167F6A-3014-48FF-A005-C5D8C05AAF22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6BE184E8-5066-470C-BE49-879C8E8E6D4F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B11B4063-1AD2-46B1-AC54-8AE187233DFE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477566AD-6BF3-4AC7-92C1-19D590A1E6B4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6E529426-E940-46AE-BCE5-E452E33DB4B5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ECB4325-139D-4402-B41C-C5DA66930807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9B98BB4-AC86-4217-8C88-C88EE11AB6D8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CD8B99C-D447-48F2-B2D1-70478EB54ECB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75BC9AEB-55A5-4311-BA32-1A90BF953CA9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2286C10-CE08-41ED-9EC1-EEFA962FB791}"/>
              </a:ext>
            </a:extLst>
          </p:cNvPr>
          <p:cNvGrpSpPr/>
          <p:nvPr/>
        </p:nvGrpSpPr>
        <p:grpSpPr>
          <a:xfrm>
            <a:off x="323529" y="1300005"/>
            <a:ext cx="4516200" cy="4877411"/>
            <a:chOff x="323529" y="1300005"/>
            <a:chExt cx="4516200" cy="4877411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0B435828-685B-4EA8-BFD0-D447E1567F16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2C9C9053-05E6-4F1F-B891-3EC6777573D6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C99C4798-4645-4D20-8727-95FBBFEBF496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1B53FABB-9899-4604-8262-7FD061A82DA1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9A3B1049-6914-4287-BCCA-D8F4777374F0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AE9A42CF-7DDE-444D-A827-13E29206F487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8F3DEF6F-E802-4F68-A36E-06829BFB51E3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82B4887D-F4FB-4FAE-9818-E21510F4222E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25FF6CFB-6B19-4A39-A28B-E80F130A22B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994DA2F3-9179-4BCC-B6C7-F2D052CBAA1A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79752682-39E3-4B01-BDC7-99251C7BA70E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203DCAF2-BD88-4620-BEA9-B7B112C86495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9473D738-AC1D-4FDE-9FE0-1E8D6CE8F1A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FDFE880B-DB1C-471C-A97C-E52E7D1AE8A3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C1F519A3-34F9-4224-A6FF-21A4548C6631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Graphic 57">
                <a:extLst>
                  <a:ext uri="{FF2B5EF4-FFF2-40B4-BE49-F238E27FC236}">
                    <a16:creationId xmlns:a16="http://schemas.microsoft.com/office/drawing/2014/main" id="{394BCBF2-BD95-40A0-8617-D4BC49F37E20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7" name="Group 2">
            <a:extLst>
              <a:ext uri="{FF2B5EF4-FFF2-40B4-BE49-F238E27FC236}">
                <a16:creationId xmlns:a16="http://schemas.microsoft.com/office/drawing/2014/main" id="{DB80A125-3308-4EF7-8A98-1008464D7C2C}"/>
              </a:ext>
            </a:extLst>
          </p:cNvPr>
          <p:cNvGrpSpPr/>
          <p:nvPr/>
        </p:nvGrpSpPr>
        <p:grpSpPr>
          <a:xfrm>
            <a:off x="6266646" y="3161712"/>
            <a:ext cx="5166286" cy="678692"/>
            <a:chOff x="803640" y="3362835"/>
            <a:chExt cx="2059657" cy="678692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6A1648B-2B2E-4AE5-ACDB-82879BEF7E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FA951BA-0416-436A-9CD3-AB2A9A2659E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5">
            <a:extLst>
              <a:ext uri="{FF2B5EF4-FFF2-40B4-BE49-F238E27FC236}">
                <a16:creationId xmlns:a16="http://schemas.microsoft.com/office/drawing/2014/main" id="{409CEABC-40BC-4585-8467-7030D73A807F}"/>
              </a:ext>
            </a:extLst>
          </p:cNvPr>
          <p:cNvGrpSpPr/>
          <p:nvPr/>
        </p:nvGrpSpPr>
        <p:grpSpPr>
          <a:xfrm>
            <a:off x="6266646" y="3915683"/>
            <a:ext cx="5166286" cy="678692"/>
            <a:chOff x="803640" y="3362835"/>
            <a:chExt cx="2059657" cy="678692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83C9552-DE28-4131-B8BA-789342B384D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B98CCEA-33C2-44DF-8666-B16C19158D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3" name="Oval 8">
            <a:extLst>
              <a:ext uri="{FF2B5EF4-FFF2-40B4-BE49-F238E27FC236}">
                <a16:creationId xmlns:a16="http://schemas.microsoft.com/office/drawing/2014/main" id="{A84A385A-818B-4845-9349-410FBD8F593C}"/>
              </a:ext>
            </a:extLst>
          </p:cNvPr>
          <p:cNvSpPr/>
          <p:nvPr/>
        </p:nvSpPr>
        <p:spPr>
          <a:xfrm>
            <a:off x="5669044" y="3246387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4" name="Oval 9">
            <a:extLst>
              <a:ext uri="{FF2B5EF4-FFF2-40B4-BE49-F238E27FC236}">
                <a16:creationId xmlns:a16="http://schemas.microsoft.com/office/drawing/2014/main" id="{8149BFCA-0C2B-4901-ADC9-F44197DE7C12}"/>
              </a:ext>
            </a:extLst>
          </p:cNvPr>
          <p:cNvSpPr/>
          <p:nvPr/>
        </p:nvSpPr>
        <p:spPr>
          <a:xfrm>
            <a:off x="5669044" y="4737499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5" name="Oval 12">
            <a:extLst>
              <a:ext uri="{FF2B5EF4-FFF2-40B4-BE49-F238E27FC236}">
                <a16:creationId xmlns:a16="http://schemas.microsoft.com/office/drawing/2014/main" id="{4698324C-748E-4DDE-A9D4-AFB239C6BA54}"/>
              </a:ext>
            </a:extLst>
          </p:cNvPr>
          <p:cNvSpPr/>
          <p:nvPr/>
        </p:nvSpPr>
        <p:spPr>
          <a:xfrm>
            <a:off x="5663302" y="3991943"/>
            <a:ext cx="509349" cy="509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9BF26B95-F351-4C51-9D16-AFAB1DF2C04E}"/>
              </a:ext>
            </a:extLst>
          </p:cNvPr>
          <p:cNvSpPr/>
          <p:nvPr/>
        </p:nvSpPr>
        <p:spPr>
          <a:xfrm>
            <a:off x="5663302" y="5483057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7" name="Group 16">
            <a:extLst>
              <a:ext uri="{FF2B5EF4-FFF2-40B4-BE49-F238E27FC236}">
                <a16:creationId xmlns:a16="http://schemas.microsoft.com/office/drawing/2014/main" id="{FE754C41-A1F9-4361-9615-5EFD0FF3A2CA}"/>
              </a:ext>
            </a:extLst>
          </p:cNvPr>
          <p:cNvGrpSpPr/>
          <p:nvPr/>
        </p:nvGrpSpPr>
        <p:grpSpPr>
          <a:xfrm>
            <a:off x="6266646" y="4669655"/>
            <a:ext cx="5166286" cy="678692"/>
            <a:chOff x="803640" y="3362835"/>
            <a:chExt cx="2059657" cy="678692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7A066E8-D47B-424B-9963-3606E47942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B35A71E-7A93-4D64-B796-0D03940744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0" name="Group 19">
            <a:extLst>
              <a:ext uri="{FF2B5EF4-FFF2-40B4-BE49-F238E27FC236}">
                <a16:creationId xmlns:a16="http://schemas.microsoft.com/office/drawing/2014/main" id="{EEEC8AFF-E3DC-48F7-988E-43B1C6D01C28}"/>
              </a:ext>
            </a:extLst>
          </p:cNvPr>
          <p:cNvGrpSpPr/>
          <p:nvPr/>
        </p:nvGrpSpPr>
        <p:grpSpPr>
          <a:xfrm>
            <a:off x="6266646" y="5423627"/>
            <a:ext cx="5166286" cy="678692"/>
            <a:chOff x="803640" y="3362835"/>
            <a:chExt cx="2059657" cy="678692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710E8F9-E86A-4506-AF3E-26E471CF64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4D0FEB6-CFEA-4639-B4A0-DD1CA5C644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E0EDA3BC-5DD6-4EEC-ABFF-0897C3C01814}"/>
              </a:ext>
            </a:extLst>
          </p:cNvPr>
          <p:cNvGrpSpPr/>
          <p:nvPr/>
        </p:nvGrpSpPr>
        <p:grpSpPr>
          <a:xfrm>
            <a:off x="5570576" y="1704416"/>
            <a:ext cx="5936754" cy="1307653"/>
            <a:chOff x="491556" y="1412776"/>
            <a:chExt cx="4080444" cy="130765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ED46207-0047-46B6-93CC-81D589279AAE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E30EE5-E086-42C3-9E7A-75AE32394CC0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6" name="Oval 7">
            <a:extLst>
              <a:ext uri="{FF2B5EF4-FFF2-40B4-BE49-F238E27FC236}">
                <a16:creationId xmlns:a16="http://schemas.microsoft.com/office/drawing/2014/main" id="{C8CADC85-6BD5-49D3-85C2-C5F9953EACF4}"/>
              </a:ext>
            </a:extLst>
          </p:cNvPr>
          <p:cNvSpPr/>
          <p:nvPr/>
        </p:nvSpPr>
        <p:spPr>
          <a:xfrm>
            <a:off x="5830072" y="5587488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7" name="Trapezoid 10">
            <a:extLst>
              <a:ext uri="{FF2B5EF4-FFF2-40B4-BE49-F238E27FC236}">
                <a16:creationId xmlns:a16="http://schemas.microsoft.com/office/drawing/2014/main" id="{B29722A1-CA87-4659-B9B6-9B37BEDDC32E}"/>
              </a:ext>
            </a:extLst>
          </p:cNvPr>
          <p:cNvSpPr>
            <a:spLocks noChangeAspect="1"/>
          </p:cNvSpPr>
          <p:nvPr/>
        </p:nvSpPr>
        <p:spPr>
          <a:xfrm>
            <a:off x="5795164" y="3378743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8" name="Rounded Rectangle 1">
            <a:extLst>
              <a:ext uri="{FF2B5EF4-FFF2-40B4-BE49-F238E27FC236}">
                <a16:creationId xmlns:a16="http://schemas.microsoft.com/office/drawing/2014/main" id="{D693878D-83E0-4C29-A05C-3FB403AF85A3}"/>
              </a:ext>
            </a:extLst>
          </p:cNvPr>
          <p:cNvSpPr>
            <a:spLocks noChangeAspect="1"/>
          </p:cNvSpPr>
          <p:nvPr/>
        </p:nvSpPr>
        <p:spPr>
          <a:xfrm>
            <a:off x="5812762" y="4877129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9" name="Round Same Side Corner Rectangle 7">
            <a:extLst>
              <a:ext uri="{FF2B5EF4-FFF2-40B4-BE49-F238E27FC236}">
                <a16:creationId xmlns:a16="http://schemas.microsoft.com/office/drawing/2014/main" id="{908E386B-B259-49EA-9B3F-429DA113F73C}"/>
              </a:ext>
            </a:extLst>
          </p:cNvPr>
          <p:cNvSpPr>
            <a:spLocks noChangeAspect="1"/>
          </p:cNvSpPr>
          <p:nvPr/>
        </p:nvSpPr>
        <p:spPr>
          <a:xfrm rot="10800000">
            <a:off x="5795164" y="4108588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5931E-5938-4430-8A5C-1FE31DBBB972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22A8-95DA-493E-AA57-BB43A4ADEAE6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9536-B77B-4FF6-B003-A5077F0D50EC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EA02A-517D-4EA0-8D5D-5F14D40358E2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2DD8E-6CBF-4869-8169-F86FD9BA47FF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0C7B8-961D-4347-9E00-51CDB79AF7E6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9CB5D8-E04F-4418-88D5-44C5B802985B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6BEEBC6-A515-4DCA-8549-A8ED138E3F1A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4121F99-D99D-4815-83B5-7800DB2535C2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B44E0-F8BD-4548-9AD1-6C7789725FC5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97F7A-A6E1-4534-BF9D-8D30B4050604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3A256BDA-18F6-4FF5-9F67-065AA8A9724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D4B6E4D-F1CF-4498-B9DD-DCF5E4D86956}"/>
              </a:ext>
            </a:extLst>
          </p:cNvPr>
          <p:cNvGrpSpPr/>
          <p:nvPr/>
        </p:nvGrpSpPr>
        <p:grpSpPr>
          <a:xfrm>
            <a:off x="8097781" y="4041605"/>
            <a:ext cx="2560365" cy="2290155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A9605EEF-3728-46FB-BC63-EAAA3514E19B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3A24998C-98CA-4ACC-B6D4-829124FB8F70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813B3FA0-32B6-4AF4-93B0-D5C6F2F9C827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DC373D95-8674-4B3D-9191-F3B954FC2FED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B6640BF2-D5D3-4CF6-9C3D-7D1BF54C7B53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9">
              <a:extLst>
                <a:ext uri="{FF2B5EF4-FFF2-40B4-BE49-F238E27FC236}">
                  <a16:creationId xmlns:a16="http://schemas.microsoft.com/office/drawing/2014/main" id="{4297C22A-5472-4FDE-9C25-78439D00FD1C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id="{74768813-2B98-4B3B-8722-5CCA1D87A44D}"/>
              </a:ext>
            </a:extLst>
          </p:cNvPr>
          <p:cNvSpPr/>
          <p:nvPr/>
        </p:nvSpPr>
        <p:spPr>
          <a:xfrm>
            <a:off x="8067897" y="1245343"/>
            <a:ext cx="2650172" cy="138960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4BA821E-0F82-48DA-8D2F-4A2321D0E216}"/>
              </a:ext>
            </a:extLst>
          </p:cNvPr>
          <p:cNvGrpSpPr/>
          <p:nvPr/>
        </p:nvGrpSpPr>
        <p:grpSpPr>
          <a:xfrm>
            <a:off x="8744793" y="2773817"/>
            <a:ext cx="1236301" cy="550263"/>
            <a:chOff x="8722368" y="2593258"/>
            <a:chExt cx="1236301" cy="550263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Teardrop 10">
              <a:extLst>
                <a:ext uri="{FF2B5EF4-FFF2-40B4-BE49-F238E27FC236}">
                  <a16:creationId xmlns:a16="http://schemas.microsoft.com/office/drawing/2014/main" id="{6B799E53-9C24-4DD3-9AAC-D5DD53E42F21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eardrop 11">
              <a:extLst>
                <a:ext uri="{FF2B5EF4-FFF2-40B4-BE49-F238E27FC236}">
                  <a16:creationId xmlns:a16="http://schemas.microsoft.com/office/drawing/2014/main" id="{140C3F41-FACC-4E41-8419-5E8629A97719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eardrop 12">
              <a:extLst>
                <a:ext uri="{FF2B5EF4-FFF2-40B4-BE49-F238E27FC236}">
                  <a16:creationId xmlns:a16="http://schemas.microsoft.com/office/drawing/2014/main" id="{F91AE2D7-073E-4953-BD86-262FD86567FF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Teardrop 13">
              <a:extLst>
                <a:ext uri="{FF2B5EF4-FFF2-40B4-BE49-F238E27FC236}">
                  <a16:creationId xmlns:a16="http://schemas.microsoft.com/office/drawing/2014/main" id="{281ED9DD-0E5E-4EB9-B240-E722C090022C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4">
              <a:extLst>
                <a:ext uri="{FF2B5EF4-FFF2-40B4-BE49-F238E27FC236}">
                  <a16:creationId xmlns:a16="http://schemas.microsoft.com/office/drawing/2014/main" id="{0CBFB837-00D0-44CF-9A15-EB7A0B6B8890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Teardrop 15">
              <a:extLst>
                <a:ext uri="{FF2B5EF4-FFF2-40B4-BE49-F238E27FC236}">
                  <a16:creationId xmlns:a16="http://schemas.microsoft.com/office/drawing/2014/main" id="{E1D89313-4AE3-4370-B700-9317EDF78EAB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32444FE-334C-4B50-AD43-B8243F238DE9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19" name="Teardrop 17">
              <a:extLst>
                <a:ext uri="{FF2B5EF4-FFF2-40B4-BE49-F238E27FC236}">
                  <a16:creationId xmlns:a16="http://schemas.microsoft.com/office/drawing/2014/main" id="{A879BAC8-95A2-4D75-A0B7-3E8F2FC35FC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3393670A-DCF4-48B6-A9AD-4D6304B68177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C0CA218-B82A-4975-8F1F-E4D9D0E1F285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22" name="Teardrop 20">
              <a:extLst>
                <a:ext uri="{FF2B5EF4-FFF2-40B4-BE49-F238E27FC236}">
                  <a16:creationId xmlns:a16="http://schemas.microsoft.com/office/drawing/2014/main" id="{05D49D97-C190-44F6-9446-3EC1BF2459E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0260CD65-2205-4C40-8CCC-12E5A04FEBDC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8C344859-E406-4D80-B0B9-926E9C91E560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</p:grpSpPr>
        <p:sp>
          <p:nvSpPr>
            <p:cNvPr id="25" name="Teardrop 23">
              <a:extLst>
                <a:ext uri="{FF2B5EF4-FFF2-40B4-BE49-F238E27FC236}">
                  <a16:creationId xmlns:a16="http://schemas.microsoft.com/office/drawing/2014/main" id="{5C30B47A-E864-4D61-BC7A-29F379A1049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2EB8D487-D654-48B6-A57C-F1B090A94984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42677681-8F55-4E5F-8894-C69F7BE855DF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28" name="Teardrop 26">
              <a:extLst>
                <a:ext uri="{FF2B5EF4-FFF2-40B4-BE49-F238E27FC236}">
                  <a16:creationId xmlns:a16="http://schemas.microsoft.com/office/drawing/2014/main" id="{738A6A72-F880-48C5-9EE8-56890198752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F61E9642-F9C6-4D3B-8CDA-29C53831146F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A8E3433-A457-452D-9A3E-FC4781CC0D29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A515A9-90A1-40D9-AAC7-48E676FA747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97D442-B6E3-49ED-8C22-17194D26B998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112CF0B9-65F7-4139-BBB9-81BBCA159857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6D1F8C-C58D-4B4D-A429-AB556FAFCA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1D2D85-633F-402D-929E-7BC6683792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4F0FE302-6692-4CD7-BCA1-4C8A2FF29412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58D7A9-5E64-4ED0-ACE7-5148D0A0A77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6A49F2-0E5E-49A6-AAA9-9901E0D400A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52">
            <a:extLst>
              <a:ext uri="{FF2B5EF4-FFF2-40B4-BE49-F238E27FC236}">
                <a16:creationId xmlns:a16="http://schemas.microsoft.com/office/drawing/2014/main" id="{522E6017-F654-4731-9EB9-739BB385C6F2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A5267EC6-2B7E-42B6-AC79-B2F8259F1907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7C1FF5F5-B35A-4F36-9195-A04101CCEEF6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19FEC9-9366-4007-A84A-17EEA09114E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3D2256-B9EF-4530-A5F1-A8921D8CC2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7">
            <a:extLst>
              <a:ext uri="{FF2B5EF4-FFF2-40B4-BE49-F238E27FC236}">
                <a16:creationId xmlns:a16="http://schemas.microsoft.com/office/drawing/2014/main" id="{C786DEE1-F820-4515-9641-8A463F4EFEBA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1058CF-6F62-41D0-B88C-A9BF197DDBC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DA6618-4B2E-4E5B-B529-73A0769268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60">
            <a:extLst>
              <a:ext uri="{FF2B5EF4-FFF2-40B4-BE49-F238E27FC236}">
                <a16:creationId xmlns:a16="http://schemas.microsoft.com/office/drawing/2014/main" id="{F0B0B961-2F2B-407A-9084-80FD0DA6CB8A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44903C75-5212-49B8-A07B-7C18B790E295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D08CF96E-BE14-4D12-BD87-BB8D9D1B8D52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EF6B94B-793A-4ED0-A9BD-3A64790094B4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3AD5538F-EFA3-4250-A0B2-64C1A1FE694C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DE847D12-642A-4315-9B90-AFFC311B24F2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BD04872C-1915-4A7E-A684-C35D4B0C1464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rapezoid 3">
            <a:extLst>
              <a:ext uri="{FF2B5EF4-FFF2-40B4-BE49-F238E27FC236}">
                <a16:creationId xmlns:a16="http://schemas.microsoft.com/office/drawing/2014/main" id="{4DEC675F-4692-4033-A291-CB70126FB7DC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Down Arrow 1">
            <a:extLst>
              <a:ext uri="{FF2B5EF4-FFF2-40B4-BE49-F238E27FC236}">
                <a16:creationId xmlns:a16="http://schemas.microsoft.com/office/drawing/2014/main" id="{2092897B-00B9-4FAF-8E47-3606FD229FAF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4702139B-3AAC-4FD3-B08E-3086FC955DD1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그래픽 80">
            <a:extLst>
              <a:ext uri="{FF2B5EF4-FFF2-40B4-BE49-F238E27FC236}">
                <a16:creationId xmlns:a16="http://schemas.microsoft.com/office/drawing/2014/main" id="{D6954A84-A91C-4700-844D-2C8111E86248}"/>
              </a:ext>
            </a:extLst>
          </p:cNvPr>
          <p:cNvSpPr/>
          <p:nvPr/>
        </p:nvSpPr>
        <p:spPr>
          <a:xfrm>
            <a:off x="8401531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8" name="그래픽 80">
            <a:extLst>
              <a:ext uri="{FF2B5EF4-FFF2-40B4-BE49-F238E27FC236}">
                <a16:creationId xmlns:a16="http://schemas.microsoft.com/office/drawing/2014/main" id="{A5C5BD40-C344-4132-8A17-EF8E3D46ACCD}"/>
              </a:ext>
            </a:extLst>
          </p:cNvPr>
          <p:cNvSpPr/>
          <p:nvPr/>
        </p:nvSpPr>
        <p:spPr>
          <a:xfrm>
            <a:off x="9787198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79B2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5089</Words>
  <Application>Microsoft Office PowerPoint</Application>
  <PresentationFormat>와이드스크린</PresentationFormat>
  <Paragraphs>562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76</cp:revision>
  <dcterms:created xsi:type="dcterms:W3CDTF">2020-01-20T05:08:25Z</dcterms:created>
  <dcterms:modified xsi:type="dcterms:W3CDTF">2022-08-11T04:47:38Z</dcterms:modified>
</cp:coreProperties>
</file>